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70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0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9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7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2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2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4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7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4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5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7788-7B03-4214-A50A-2A82F35A9326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16B2-2F66-4860-BA12-407B10D1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1950’s Economic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GDP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76200"/>
            <a:ext cx="5243703" cy="314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FRED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24892"/>
            <a:ext cx="60007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5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Unemployment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0632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FRED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23457"/>
            <a:ext cx="6821713" cy="4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4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Employment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" y="152400"/>
            <a:ext cx="495744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FRED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5" y="3124201"/>
            <a:ext cx="6204855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2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0886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Personal Income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" y="76200"/>
            <a:ext cx="45085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FRED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2790599"/>
            <a:ext cx="6684736" cy="40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1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CPI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0516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FRED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17" y="3047999"/>
            <a:ext cx="6857998" cy="37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7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Treasury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482505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FRED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82" y="2667000"/>
            <a:ext cx="7014517" cy="42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1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                                                                                                                    Home Mortgage Liabilities</a:t>
            </a:r>
            <a:endParaRPr lang="en-US" sz="1600" dirty="0"/>
          </a:p>
        </p:txBody>
      </p:sp>
      <p:pic>
        <p:nvPicPr>
          <p:cNvPr id="14338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5029200" cy="3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RED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68579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8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</a:t>
            </a:r>
            <a:endParaRPr lang="en-US" dirty="0"/>
          </a:p>
        </p:txBody>
      </p:sp>
      <p:pic>
        <p:nvPicPr>
          <p:cNvPr id="3074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299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3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pic>
        <p:nvPicPr>
          <p:cNvPr id="5122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95400"/>
            <a:ext cx="888999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0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pic>
        <p:nvPicPr>
          <p:cNvPr id="4098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" y="1447800"/>
            <a:ext cx="8858704" cy="53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Disposable Personal Income</a:t>
            </a:r>
            <a:endParaRPr lang="en-US" dirty="0"/>
          </a:p>
        </p:txBody>
      </p:sp>
      <p:pic>
        <p:nvPicPr>
          <p:cNvPr id="6148" name="Picture 4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3" y="1295400"/>
            <a:ext cx="901699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7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CPI</a:t>
            </a:r>
            <a:endParaRPr lang="en-US" dirty="0"/>
          </a:p>
        </p:txBody>
      </p:sp>
      <p:pic>
        <p:nvPicPr>
          <p:cNvPr id="2050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63882" cy="51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6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Treasury (Interest Rates</a:t>
            </a:r>
            <a:endParaRPr lang="en-US" dirty="0"/>
          </a:p>
        </p:txBody>
      </p:sp>
      <p:pic>
        <p:nvPicPr>
          <p:cNvPr id="1026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2799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Mortgage Liabilities</a:t>
            </a:r>
            <a:endParaRPr lang="en-US" dirty="0"/>
          </a:p>
        </p:txBody>
      </p:sp>
      <p:pic>
        <p:nvPicPr>
          <p:cNvPr id="13314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447800"/>
            <a:ext cx="888999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6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Compare 50’s </a:t>
            </a:r>
            <a:r>
              <a:rPr lang="en-US" dirty="0" err="1" smtClean="0"/>
              <a:t>vs</a:t>
            </a:r>
            <a:r>
              <a:rPr lang="en-US" dirty="0" smtClean="0"/>
              <a:t> 2000’s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2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1950’s Economic Data</vt:lpstr>
      <vt:lpstr>GDP</vt:lpstr>
      <vt:lpstr>Unemployment</vt:lpstr>
      <vt:lpstr>Employment</vt:lpstr>
      <vt:lpstr>Real Disposable Personal Income</vt:lpstr>
      <vt:lpstr>CPI</vt:lpstr>
      <vt:lpstr>Treasury (Interest Rates</vt:lpstr>
      <vt:lpstr>Home Mortgage Liabilities</vt:lpstr>
      <vt:lpstr>Compare 50’s vs 2000’s</vt:lpstr>
      <vt:lpstr>                               GDP</vt:lpstr>
      <vt:lpstr>                              Unemployment</vt:lpstr>
      <vt:lpstr>                                    Employment</vt:lpstr>
      <vt:lpstr>                                 Personal Income</vt:lpstr>
      <vt:lpstr>                                     CPI</vt:lpstr>
      <vt:lpstr>                                 Treasury</vt:lpstr>
      <vt:lpstr>                                                                                                                    Home Mortgage Liabilities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1950’s Economic Data</dc:title>
  <dc:creator>beckettd</dc:creator>
  <cp:lastModifiedBy>beckettd</cp:lastModifiedBy>
  <cp:revision>3</cp:revision>
  <dcterms:created xsi:type="dcterms:W3CDTF">2013-02-25T14:37:15Z</dcterms:created>
  <dcterms:modified xsi:type="dcterms:W3CDTF">2013-02-25T15:07:51Z</dcterms:modified>
</cp:coreProperties>
</file>