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8" r:id="rId15"/>
    <p:sldId id="279" r:id="rId16"/>
    <p:sldId id="280" r:id="rId17"/>
    <p:sldId id="277" r:id="rId18"/>
    <p:sldId id="276" r:id="rId19"/>
    <p:sldId id="269" r:id="rId20"/>
    <p:sldId id="270" r:id="rId21"/>
    <p:sldId id="271" r:id="rId22"/>
    <p:sldId id="272" r:id="rId23"/>
    <p:sldId id="275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37" d="100"/>
          <a:sy n="37" d="100"/>
        </p:scale>
        <p:origin x="-8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6B2F357-B8B0-4C8B-B414-1577AB853B4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8CFA3C-4BA2-4136-9145-76B0B95BB57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dham.edu/halsall/mod/kipling.as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statesmen.org/COLONIES.html#Russia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Imperialism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44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Surplus of goods in America; need to expand abroad.</a:t>
            </a:r>
          </a:p>
          <a:p>
            <a:r>
              <a:rPr lang="en-US" dirty="0" smtClean="0"/>
              <a:t>Central and South America.  It’s close.</a:t>
            </a:r>
          </a:p>
          <a:p>
            <a:r>
              <a:rPr lang="en-US" dirty="0" smtClean="0"/>
              <a:t>Minor C. Keith – United Fruit Company.  Sells fruit from lands in Costa Rica, Guatemala and Honduras = nicknamed “Banana Republics”.</a:t>
            </a:r>
          </a:p>
          <a:p>
            <a:r>
              <a:rPr lang="en-US" dirty="0" smtClean="0"/>
              <a:t>Monroe Doctrine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Steer clear of Europe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Europe steer clear of Central and South America.  You can keep the colonies you already own.</a:t>
            </a:r>
          </a:p>
        </p:txBody>
      </p:sp>
    </p:spTree>
    <p:extLst>
      <p:ext uri="{BB962C8B-B14F-4D97-AF65-F5344CB8AC3E}">
        <p14:creationId xmlns:p14="http://schemas.microsoft.com/office/powerpoint/2010/main" val="28703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42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navy…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Alfred Mahan – wrote a book: </a:t>
            </a:r>
            <a:r>
              <a:rPr lang="en-US" i="1" dirty="0" smtClean="0"/>
              <a:t>Influence of Sea Power on History, 1660-1783.</a:t>
            </a:r>
          </a:p>
          <a:p>
            <a:r>
              <a:rPr lang="en-US" dirty="0" smtClean="0"/>
              <a:t>Story of what European NAVY?</a:t>
            </a:r>
          </a:p>
          <a:p>
            <a:r>
              <a:rPr lang="en-US" dirty="0" smtClean="0"/>
              <a:t>Britain!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Need overseas markets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Need a powerful battleship-driven navy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Need overseas bases for refueling navy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So…build a big navy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Naval Advisory Board (1881) – increase budget and ships.</a:t>
            </a:r>
          </a:p>
          <a:p>
            <a:r>
              <a:rPr lang="en-US" dirty="0" smtClean="0"/>
              <a:t>Naval Act of 1890 – Construct battleships and smaller gunboats.</a:t>
            </a:r>
          </a:p>
          <a:p>
            <a:r>
              <a:rPr lang="en-US" dirty="0" smtClean="0"/>
              <a:t>Great White Fleet – America’s most powerful battleships built by 1907.  See next.</a:t>
            </a:r>
          </a:p>
          <a:p>
            <a:r>
              <a:rPr lang="en-US" dirty="0" smtClean="0"/>
              <a:t>Battleship Diplomacy – use the potential destructive power of the navy to settle international disputes.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288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26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istory.navy.mil/photos/images/i05000/i05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456"/>
            <a:ext cx="9054073" cy="67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9" y="990600"/>
            <a:ext cx="914247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99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1156.photobucket.com/albums/p568/coolbean14/15MilitaryPersonnel1880-1914_zps84b2e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" y="228600"/>
            <a:ext cx="9220200" cy="64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5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Humanitarian</a:t>
            </a:r>
          </a:p>
          <a:p>
            <a:r>
              <a:rPr lang="en-US" dirty="0" smtClean="0"/>
              <a:t>Rudyard Kipling – </a:t>
            </a:r>
            <a:r>
              <a:rPr lang="en-US" dirty="0" smtClean="0">
                <a:hlinkClick r:id="rId2"/>
              </a:rPr>
              <a:t>White Man’s Burden</a:t>
            </a:r>
            <a:endParaRPr lang="en-US" dirty="0" smtClean="0"/>
          </a:p>
          <a:p>
            <a:r>
              <a:rPr lang="en-US" dirty="0" smtClean="0"/>
              <a:t>Civilize, Christianize, or dominate the natives.</a:t>
            </a:r>
          </a:p>
          <a:p>
            <a:r>
              <a:rPr lang="en-US" dirty="0" smtClean="0"/>
              <a:t>Or opium (heroin and morphine) could subdue the population.</a:t>
            </a:r>
          </a:p>
          <a:p>
            <a:r>
              <a:rPr lang="en-US" dirty="0" smtClean="0"/>
              <a:t>British mixed tobacco and opium to make a cheap drug to subdue populations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046"/>
            <a:ext cx="9142057" cy="682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1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Imperialism -- Extending rule of authority of an empire or nation over foreign countries, or acquiring colonies as dependents.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Economic – increased need for raw/natural materials (oil, rubber) to make finished goods; new markets for exports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Nationalism – more territorial control creates national pride in empire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Military  -- require bases around the world to control 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Humanitarian – religious or superior attitude in civilizing native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atlasofbritempire.com/uploads/BE_19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228600"/>
            <a:ext cx="914399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9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9" y="762000"/>
            <a:ext cx="929541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069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32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24129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026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2.bc.edu/~heineman/maps/1914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" y="0"/>
            <a:ext cx="9029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24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lli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95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Britain – “The sun never sets on the  British Empire.” See list of colonies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France – Indochina, Africa</a:t>
            </a:r>
          </a:p>
          <a:p>
            <a:r>
              <a:rPr lang="en-US" dirty="0" smtClean="0"/>
              <a:t>Spain – Caribbean, Central/South America</a:t>
            </a:r>
          </a:p>
          <a:p>
            <a:r>
              <a:rPr lang="en-US" dirty="0" smtClean="0"/>
              <a:t>Germany – Africa, China</a:t>
            </a:r>
          </a:p>
          <a:p>
            <a:r>
              <a:rPr lang="en-US" dirty="0" smtClean="0"/>
              <a:t>Belgium – Africa</a:t>
            </a:r>
          </a:p>
          <a:p>
            <a:r>
              <a:rPr lang="en-US" dirty="0" smtClean="0"/>
              <a:t>Treaty of Berlin (1885) – European powers agree to peacefully carve “spheres of influence” out of Africa.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28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0"/>
            <a:ext cx="9121302" cy="67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7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Farewell Address – steer clear of foreign alliances.  Ok.  Become isolationist and industrial.</a:t>
            </a:r>
          </a:p>
          <a:p>
            <a:r>
              <a:rPr lang="en-US" dirty="0" smtClean="0"/>
              <a:t>But…things change.</a:t>
            </a:r>
          </a:p>
          <a:p>
            <a:r>
              <a:rPr lang="en-US" dirty="0" smtClean="0"/>
              <a:t>1853 – Commodore Matthew Perry sailed US fleet to Tokyo and “convinced” Japan to trade with US.  Japan – isolationist for 200 years.</a:t>
            </a:r>
          </a:p>
          <a:p>
            <a:r>
              <a:rPr lang="en-US" dirty="0" smtClean="0"/>
              <a:t>Trade with Japan gets you to China.</a:t>
            </a:r>
          </a:p>
          <a:p>
            <a:r>
              <a:rPr lang="en-US" dirty="0" smtClean="0"/>
              <a:t>Alaska Purchase – 1867 purchase of Alaska from Russia.  “Seward’s Icebox” or “Seward’s Folly”</a:t>
            </a:r>
          </a:p>
          <a:p>
            <a:r>
              <a:rPr lang="en-US" dirty="0" smtClean="0"/>
              <a:t>Walrus hides and icebergs.  </a:t>
            </a:r>
          </a:p>
          <a:p>
            <a:r>
              <a:rPr lang="en-US" dirty="0" smtClean="0"/>
              <a:t>Oil, gold/silver, fishing</a:t>
            </a:r>
          </a:p>
        </p:txBody>
      </p:sp>
    </p:spTree>
    <p:extLst>
      <p:ext uri="{BB962C8B-B14F-4D97-AF65-F5344CB8AC3E}">
        <p14:creationId xmlns:p14="http://schemas.microsoft.com/office/powerpoint/2010/main" val="19716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" y="990600"/>
            <a:ext cx="917705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7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r>
              <a:rPr lang="en-US" dirty="0" smtClean="0"/>
              <a:t>Refueling stations for US ships.</a:t>
            </a:r>
          </a:p>
          <a:p>
            <a:r>
              <a:rPr lang="en-US" dirty="0" smtClean="0"/>
              <a:t>Midway Islands in 1867</a:t>
            </a:r>
          </a:p>
          <a:p>
            <a:r>
              <a:rPr lang="en-US" dirty="0" smtClean="0"/>
              <a:t>Trade treaty with Hawaii in 1875 (sugar).</a:t>
            </a:r>
          </a:p>
          <a:p>
            <a:r>
              <a:rPr lang="en-US" dirty="0" smtClean="0"/>
              <a:t>Samoa in 1899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" y="32426"/>
            <a:ext cx="9101049" cy="606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3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</TotalTime>
  <Words>459</Words>
  <Application>Microsoft Office PowerPoint</Application>
  <PresentationFormat>On-screen Show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American Imperialism</vt:lpstr>
      <vt:lpstr>Growth</vt:lpstr>
      <vt:lpstr>Europe</vt:lpstr>
      <vt:lpstr>PowerPoint Presentation</vt:lpstr>
      <vt:lpstr>PowerPoint Presentation</vt:lpstr>
      <vt:lpstr>G. Washington</vt:lpstr>
      <vt:lpstr>PowerPoint Presentation</vt:lpstr>
      <vt:lpstr>Little Islands</vt:lpstr>
      <vt:lpstr>PowerPoint Presentation</vt:lpstr>
      <vt:lpstr>Bidness</vt:lpstr>
      <vt:lpstr>PowerPoint Presentation</vt:lpstr>
      <vt:lpstr>In the navy…</vt:lpstr>
      <vt:lpstr>So…build a big navy</vt:lpstr>
      <vt:lpstr>PowerPoint Presentation</vt:lpstr>
      <vt:lpstr>PowerPoint Presentation</vt:lpstr>
      <vt:lpstr>PowerPoint Presentation</vt:lpstr>
      <vt:lpstr>PowerPoint Presentation</vt:lpstr>
      <vt:lpstr>Other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Imperialism</dc:title>
  <dc:creator>beckettd</dc:creator>
  <cp:lastModifiedBy>beckettd</cp:lastModifiedBy>
  <cp:revision>9</cp:revision>
  <dcterms:created xsi:type="dcterms:W3CDTF">2014-03-19T13:25:45Z</dcterms:created>
  <dcterms:modified xsi:type="dcterms:W3CDTF">2014-03-19T14:36:30Z</dcterms:modified>
</cp:coreProperties>
</file>