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977DF10-EDB9-47B8-BFD2-2D4BC34CABC5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E7771A-D000-4AAC-A33B-8305033FFE5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DF10-EDB9-47B8-BFD2-2D4BC34CABC5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771A-D000-4AAC-A33B-8305033FF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977DF10-EDB9-47B8-BFD2-2D4BC34CABC5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CE7771A-D000-4AAC-A33B-8305033FFE5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DF10-EDB9-47B8-BFD2-2D4BC34CABC5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E7771A-D000-4AAC-A33B-8305033FFE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DF10-EDB9-47B8-BFD2-2D4BC34CABC5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CE7771A-D000-4AAC-A33B-8305033FFE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77DF10-EDB9-47B8-BFD2-2D4BC34CABC5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CE7771A-D000-4AAC-A33B-8305033FFE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77DF10-EDB9-47B8-BFD2-2D4BC34CABC5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CE7771A-D000-4AAC-A33B-8305033FFE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DF10-EDB9-47B8-BFD2-2D4BC34CABC5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E7771A-D000-4AAC-A33B-8305033FF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DF10-EDB9-47B8-BFD2-2D4BC34CABC5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E7771A-D000-4AAC-A33B-8305033FF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DF10-EDB9-47B8-BFD2-2D4BC34CABC5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E7771A-D000-4AAC-A33B-8305033FFE5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977DF10-EDB9-47B8-BFD2-2D4BC34CABC5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CE7771A-D000-4AAC-A33B-8305033FFE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77DF10-EDB9-47B8-BFD2-2D4BC34CABC5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E7771A-D000-4AAC-A33B-8305033FFE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Intervention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Sussex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French passenger ship, </a:t>
            </a:r>
            <a:r>
              <a:rPr lang="en-US" i="1" dirty="0" smtClean="0"/>
              <a:t>Sussex,</a:t>
            </a:r>
            <a:r>
              <a:rPr lang="en-US" dirty="0" smtClean="0"/>
              <a:t> sunk.  No American deaths.  Cross channel ship.</a:t>
            </a:r>
          </a:p>
          <a:p>
            <a:r>
              <a:rPr lang="en-US" dirty="0" smtClean="0"/>
              <a:t>Wilson issues Sussex Pledge: Warn ships before sinking them or we will sever diplomatic ties with Germany.</a:t>
            </a:r>
          </a:p>
          <a:p>
            <a:r>
              <a:rPr lang="en-US" dirty="0" smtClean="0"/>
              <a:t>Germany abandons submarine warfare around England.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4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854352" cy="452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8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National Defense Act of 1916 – increases size of the armed forces (troop ceiling raised).</a:t>
            </a:r>
          </a:p>
          <a:p>
            <a:pPr lvl="1"/>
            <a:r>
              <a:rPr lang="en-US" dirty="0" smtClean="0"/>
              <a:t>Permits President Wilson to call up national guard for war purposes.</a:t>
            </a:r>
          </a:p>
          <a:p>
            <a:pPr lvl="1"/>
            <a:r>
              <a:rPr lang="en-US" dirty="0" smtClean="0"/>
              <a:t>Allows from US banks to loan money to allied powers.</a:t>
            </a:r>
          </a:p>
          <a:p>
            <a:r>
              <a:rPr lang="en-US" dirty="0" smtClean="0"/>
              <a:t>Wilson re-elected in November, 1916 – “He kept us out of the war.”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50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Zimmermann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r>
              <a:rPr lang="en-US" dirty="0" smtClean="0"/>
              <a:t>British intercepted a communication from Arthur Zimmerman, Germany’s foreign secretary, to Mexico.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7086600" cy="327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5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Zimmermann Note – Yellow Journalism</a:t>
            </a:r>
          </a:p>
          <a:p>
            <a:r>
              <a:rPr lang="en-US" dirty="0" smtClean="0"/>
              <a:t>3/1917 – Germany renews unrestricted </a:t>
            </a:r>
            <a:r>
              <a:rPr lang="en-US" dirty="0" err="1" smtClean="0"/>
              <a:t>u-boat</a:t>
            </a:r>
            <a:r>
              <a:rPr lang="en-US" dirty="0" smtClean="0"/>
              <a:t> warfare.  </a:t>
            </a:r>
            <a:r>
              <a:rPr lang="en-US" i="1" dirty="0" smtClean="0"/>
              <a:t>City of Memphis, Illinois, </a:t>
            </a:r>
            <a:r>
              <a:rPr lang="en-US" i="1" dirty="0" err="1" smtClean="0"/>
              <a:t>Vigilancia</a:t>
            </a:r>
            <a:r>
              <a:rPr lang="en-US" dirty="0" smtClean="0"/>
              <a:t> sunk.</a:t>
            </a:r>
          </a:p>
          <a:p>
            <a:r>
              <a:rPr lang="en-US" dirty="0" smtClean="0"/>
              <a:t>April 6, 1917 – US declares war on Germany.</a:t>
            </a:r>
          </a:p>
          <a:p>
            <a:r>
              <a:rPr lang="en-US" dirty="0" smtClean="0"/>
              <a:t>“The world must be safe for democracy.”</a:t>
            </a:r>
          </a:p>
          <a:p>
            <a:r>
              <a:rPr lang="en-US" dirty="0" smtClean="0"/>
              <a:t>American Expedition Force (AEF) formed (US Army in WWI)</a:t>
            </a:r>
          </a:p>
          <a:p>
            <a:r>
              <a:rPr lang="en-US" dirty="0" smtClean="0"/>
              <a:t>“Doughboys” – nickname for US soldiers</a:t>
            </a:r>
          </a:p>
          <a:p>
            <a:r>
              <a:rPr lang="en-US" dirty="0" smtClean="0"/>
              <a:t>General “Blackjack” Pershing commands </a:t>
            </a:r>
            <a:r>
              <a:rPr lang="en-US" smtClean="0"/>
              <a:t>US forces.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1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Isms: Militarism, imperialism, nationalism, </a:t>
            </a:r>
          </a:p>
          <a:p>
            <a:r>
              <a:rPr lang="en-US" dirty="0" smtClean="0"/>
              <a:t>Alliances</a:t>
            </a:r>
          </a:p>
          <a:p>
            <a:r>
              <a:rPr lang="en-US" dirty="0" smtClean="0"/>
              <a:t>The Black Hand vs. Franz Ferdinand</a:t>
            </a:r>
          </a:p>
          <a:p>
            <a:r>
              <a:rPr lang="en-US" dirty="0" smtClean="0"/>
              <a:t>A-H – Serbia, Russia – AH, Ger. – Russia/France, England – Ger.</a:t>
            </a:r>
          </a:p>
          <a:p>
            <a:r>
              <a:rPr lang="en-US" dirty="0" smtClean="0"/>
              <a:t>1914-17.  </a:t>
            </a:r>
          </a:p>
          <a:p>
            <a:r>
              <a:rPr lang="en-US" dirty="0" smtClean="0"/>
              <a:t>Russia bails (Bolshevik Revolution)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U-boat (</a:t>
            </a:r>
            <a:r>
              <a:rPr lang="en-US" i="1" dirty="0" err="1" smtClean="0"/>
              <a:t>Unterseeboot</a:t>
            </a:r>
            <a:r>
              <a:rPr lang="en-US" i="1" dirty="0" smtClean="0"/>
              <a:t>) – </a:t>
            </a:r>
            <a:r>
              <a:rPr lang="en-US" dirty="0" smtClean="0"/>
              <a:t>submerged vessel capable of surprise attacks on merchant/naval shipping.  Undetectable.  No warning, no mercy!</a:t>
            </a:r>
          </a:p>
          <a:p>
            <a:r>
              <a:rPr lang="en-US" dirty="0" smtClean="0"/>
              <a:t>U-boat vs. blockade.  Moral high ground?</a:t>
            </a:r>
          </a:p>
          <a:p>
            <a:r>
              <a:rPr lang="en-US" dirty="0" smtClean="0"/>
              <a:t>Transatlantic cable – connects US to England, Germany, France.  Communication.</a:t>
            </a:r>
          </a:p>
          <a:p>
            <a:r>
              <a:rPr lang="en-US" dirty="0" smtClean="0"/>
              <a:t>England cuts cable from Germany to US.</a:t>
            </a:r>
          </a:p>
          <a:p>
            <a:r>
              <a:rPr lang="en-US" dirty="0" smtClean="0"/>
              <a:t>War info solely comes from England.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6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hUUExQWFhUXGR0YFhcXGBwYFxoXGxwaGR0cHBgdHCghGBwlGxwYITEkJSkrLi4uGh8zODMsNygtLisBCgoKDg0OGxAQGzUlHyQsLSwvLC00LCwsNzQsLCwsLC83NCwvLC80LCwsLCwsLCwsLCwsLCwsLCwsLCwsLCwsLP/AABEIAQ0AuwMBIgACEQEDEQH/xAAbAAACAgMBAAAAAAAAAAAAAAAFBgMEAQIHAP/EAEgQAAEDAgMFBQIKBwgCAgMAAAECAxEAIQQSMQUGQVFhEyJxgZEy0QcUI0JSU5KhscEVM3Jzk7LSJENiY4Ki4fAW8TXCNFSz/8QAGgEAAgMBAQAAAAAAAAAAAAAAAAECAwQFBv/EADERAAICAQMCBAUDAwUAAAAAAAABAhEDBCExElETIjJBFGFxgaFCkfCxweEFFSMzUv/aAAwDAQACEQMRAD8AeUaXqvi8a02QHHEInTMoJnwmrqE0j7/R8Yakx8nrYwC4kEwbaTUYx6nRJuhmG1WD/ftfxE++tv0lh/rmv4iffXOmXWVEJGRSgnvQAZIJvyGosKjxIQHEJhABngL8vvrQtLau/wCfuVPPTqjpJ2ph/rmvtp99e/SrH1zX8RPvrm2IwiI9kC4uEiRJHOvYXCtr7raEqKQArKAbybnlNP4N3V/z9w8dNXR0g7XY+va/iJ99YG1WODzX8RPvrk+3ghtOUJTnJ5C0UOXtEKSAGk5ucDXwioS06i6cvx/kaytq6O0K2kx9c19tPvrI2gz9c39tPvrkWzcLKsz6SEj5iEpGbxUfZHqaKYzZWUJWWUoQv2AbqtxMpGutV48cJy6Yz/n7i8de250k7VY+ua+2n31qrazA/vmv4iffXKuyQdGwfIR/zWOxH1QH2aUlhi6eVEfionVBtjD/AF7X8RPvrI2vh/r2v4iffXKQ0PqwOpivfF9O4gnSwkkmwAFVueBOvE/DF8VHsdWO02Prm/tp99YO0mPrmvtp99crcwZBy9k2FAkKSqBccJiB51R2sktQFMJSTBnuqSRrZQtetD0yq+r8FqzN+x19W02Prmvtp99RK2kz9a39tPvrmmHaaWJSlBHgJFZcwrQBJQmAJPdFgTEm1hNql8HtfV/P3F8R8jpB2gyf71v7affXv0g1H61v7affXNE4Ro3CUEcwBVYsNh3LlT7MxA1mk9G//QLULsdTOMb+sR9oe+tDikH56ftCuX4lltIkoHKwFQhppXshP/eYpPRu66iSz/I6wVA6X8KxlNLXwdpHxdfLtVR6JporFJU6L4u0MwTFc8+EbB9tiWkgxDUnzURXRRSFvvm+MwgwrsBHjmVWzCrmkUZHURcawzWGEk3IuTqfAUJ2m064e1S2vIICVZSONjPU/lTTgcKyyM8KcfMStwJWnrlSR3fvPhUCtsqfWsLWO6dATAGkxMDQ6VualKo8IzWo78sXhgHXLvLKU8iZJ/0jSi2Ewiwkt9v2LM6IRLi7CSoiLcLnhpUC9pI7SGklxzhkBJNlJKeREKPA1cdC8wbSnM4QCUjvQTwtqddOVJ+Gk3J8e/InKSSZqpjCtHuM9ouD3nlZzrqU+zp0qfB7NfxKsyGyQbZrBtPMAwAEzwTMUX3e3Z1cxQCQLkKIEwpQOc6BIjSdDV3eB5TaUEYnskkS2y2iDlGhkKHTWBeK5Gpl4luSqK9vf7v+wOEpRufHYlw+Gw+BQkuQXikkSCbjgm3dE2nWlPbW1V4ogrAATokTE8zOta4/HuP3djOIAWJnKOEezrJmKrAefjXNzaj9MHSKcuZV0w4I6wo1uU1gislmVGcI0HCCVpS3PeUTeNO6nVV+nOmFDez2+8FqWtIlJOb2tQYAAkGNaXCKxV8M/Rwi+GVQ4iWdt41teIWpB7pg3EXOo9fxqmqFJMQrpwJq7hNnFxsuBxpN4yrXlVY69PA1Ds7Z5fLmQhKm0Z+ZUBwtbpfnpXc0/wDqE10wnHb6l7U5StrkFqabSElxotZvZUDAnT2k8ZBsamw20UKeIbBAyASTmmNdRoZ0NX2Xo4ApOqVCUkWNx5CgGJ2UtKitrSZAm45C+tdCUJxfctUostY/ZoHeZlKuIB7pMzpoLcNKFYZt7tM2Ra1C6gEkkDTgLVdb2sod11JB5iR91XXNohtUSpNvaEgX6jSk4xauLoabWzRG2+FDun3j3VnEhLt1plUABYMKtN5GtrX5Ct9oYltxBW4kKIFloISoW4kDvc4M+VV8GoFtMcvwqXr2miPp3ixq+DhJGHcB4Okf7U01RS1uCn5F398r+VNM0GuRl2m0boelDJSHvYv+2q6Mo/mXT5XON+0ZsUsFZQkNIKiNcvylvMxWvA6mn/OCjIriCsRtGe40hTjpE5UAqjxiheK3ZeHeWptJVdSM/wAomb95EWsdKP7F2glDASyEoEELUB3lHqo35aWoY9tJpKjKpVJHdklQVl1Omo6VrkpSpyKIuMbS5LuCw4aRkQI5qgZ1TeCrUjppTLsPbbWHw4AGZxSlEgWi+USojkBYTS/WrhANyB41onijJdPCKY5WnfuX1Lcxr4QpUAkm3soRqT18TxIqI7HfbJ+RU42CY7UJUCmwkjN3SQBpBHrWuzMUWnQq+XRYSbqTrF+sU6JLeOb7yFdlwk5SVDjY6Dh1nlXO12J7RWyXFF+NLIudznyVsZSYWFKJyNyVJSI4uESriQL1WSk8TPlTdjNzEd8odWnKARngpGpIMAHQC88aT0OHiBHMH/jSvP6rHKNXX2MuohKO7SNzWtezVg1jMpgipMFhlvKKWkKWRrAsJ5qNhUTCgqcykogwZkmPpQkG0253oxsjALMuYd9IKYC4CkqAOvdI74F/GDWnFgbfmW31RrxaWbXU4ughs7dCClb5BuJbB7sdVakzHThRTbKE4ZlRYQhBJy2AA71ieptNbY7aaWWClxwLdAIiIKlDQlI9mbHlek/E7RU8oqWvMQfZnup8E8LeddzTaa+FSNzcMapFXJlF7AVEvFNhWUqg9bA+B0NbbTcAaXwtbx4VbYdGXKpIWgiClVx4jkeorqzlL9Jmil7gvarqUtmb5rCI151cwGI7oI7yCLpV7KgRBkaVQ2xsRuCtgqEatKubx7BGvgb+NVMDtMtpyOJVCTEwe6eAUItVCyNupot6KXlYR2lsNl1Esy27ElvRpRHL6JPAaW4TS9hny2FNrBBuBNiD1HjR5h5MJgyFaSQYEC08TM8BHWo8YwhY7yZ68fWlHG/VEcpriQ0/B8B2DhTp2pi82yppopY+D0fIODk6R/tTTRFcvIqk18zXHgYa5T8Ij6vja20CVOIbTYSY71gOZmurUh7YxRRjnykJzZWxmKQSO7wJFteFa8MXKdIpm0lbEcbs4lI+USW0kwQowq3HJMn8KJYTAMsk6KVwKgCq3JN48vWib7hMkyT6kn86rbQ2Y+yn5dCgAZzBUoKjyg/cRV2oyfDQtRtmSeSTTaW3yNFuBaVQvKUiQkpVKydEhUd3qeoqmgSO8kA9L/lUmea0UTXntVq8molctv3MU53tRjshpe2lzbwvarmB206yQhLqgDOUTbwg2oUpRIn53Qnu8rRJGvrTHsPd9T6S44kpQkGARBUoAwY4AG/lWnSyzQyJt9S909zYtPlxtb3fb2D2w8YvFtuMuTBBzuAwSFWCYAEG3oDzpSc2e6FlGRSiFlEgWJHI9ReBeiGxt4ThCtHZZyq9iBCk2Mnl4cjRTDYl3FYV0JCUOdpbKSJJ7yu9qCZNadZjxSy9HbekWNQypKXKFvF7Nca/WBKCeBWnN6A1XHKpMZhXGie1QpBtJIsSf8QkE+dRZq42VJOumjDkSTpKiqcOoKJSdRF/xmsIYOaTNpIVxkmbVcJrUmo+POqNP+4Znj8O9iJK1JPeJVJ9om99JnXgPSpk7NZWSVFbayZDiDJ00KTqNNIqJ5EwOEjNeDAINra1Lh3groeINj/zXof9N1KzY/DyPdcEMeR8gPb7TzeVDigtBkpWnRUGOWvQ86J7HxSVNBMjMkQRN7cauushQhQBHWhmI2CgnuKKCeGtuMca3+HKDtOzR1xkqewVw7ZySogkEC037oMz4mPKguI2kApbTgABUL8wNCeOhPTpRjA4F1IOZxDiRGWJC9Lyk8vOh3xMPtjOe9KoUNdT60qco1/UknUr/oUPizbbyAhZveNRpa/WiriaXH8G4yrMQYSQcwEp1tJ4edH8JjEuiUm/EcRTxS3aewsi9xp3AEMu/vlfyopmmlzcIfIu/vlfgmmSuVl9b+psh6UHq53vAuMZiCdBk9A2K6LSFisN2m0H0nQFKiOeVCLHpJE9JrVgl0zv5MoyK40A8JtM50LSlBynMEqOpi0gC0GDHSvYrELcVmcUVqvroJ+iPmjoKbcRukh1RWFFC47xAzBSr6i2nQjXwoa1ubiCohS2kpBgKAUSRzy8PWubqo6jNLd2v2MmTBl9K4F0isEUzDcl20vp9qLNn2Y/b1q1hdx24Od5wzpGUQCPA1lWhye7RStHkYp4XAOYgltkSqO8fmoHMn8tTTrtXaacOyEN5e0EJy/QlMyRxEH76I4YsYTDpHdQlIiwupQsbaqUSDXNNqbwfGsYoIQYPdQkd5RUABw4mPurq6PTRg0nx7s2QxrFBqPI17u7sIcSHnsxKvZTMDLzMXJJk68q22ltJGGxKUJHyKUhSkNBM9pcDNfSLx4UqYzbjoAStxYCYTlSoiIsAUpiqhxSBx1rXjhiySeRyRDxUl5VudFxWIRisOtxSFdiEqVlX3SogEg2Og4HnfhXPWCSlM6wJ8aJ4jboewzeHR7IA7QkyVRfKBwTMa3gRFUDXB12SMpdMfYq1WRSpIrYlzLGvO3IVCziZVEmNIIi8dameYCjM3iPKtEYcgyVTeYiqV4fRvyWwlp/AqXq+hbmo3Ugj8DxB6VtUaqzxtO0YLJsLiJsqMw169fSt3cI26QHJTyWknMjqBMEcx6RVBwTrbkYmOtjPpNW2yQIJCjzT7JtMjxr1eh1PxEOmfJrhJ11A7aTz+GltyFpUD2bnBSeYvyOhuJrG72JBSpE6GQOlvzoupYUgtrAUg3KTz5g6pPUUtO4B1lWZuSOnLkRxq7pnCV8o0XGSrgYWsbClBKiFCx4cj517E7LbfVnZhh7UySW1k9PmXjpc2oRgNphchVlSfDhMctB6UQSuQDzqfSsisVuDG3cJBDb4MSH1AwZE5UTfxpiKaW/g8/Uvfv1fyoporj5fW/qbYelBmkRzaHY4/FLKSod1ICYn2EnQxPDjT1XMtt4sJxeIEKKi4MqUgqUYQjQCteFRcqlxRRkbS2HTZO2GlhSysJzGQlZCVAAASQfCh+wN5cMpT6Q4BDilSqwUDaROulJeJ+MLSoBKGYEkOrCXcvMN+19xnhNAl7CWkz2icv0xmGvRQBmpvEm6i7EpuvNsdEx2+KUPkBwqbBFglKQbAkFSyCb8hVLG73YgoHxdKRMBJJBnhOY2ilbD7CbTdUqPWw9KvOPXjlA8Bw8BV6wY4R6smy7lE8/Y0c2e66Sp/FpvNmwpxck6CwAuT87wrZ7dZzBpDiykqJITCyF3m2WNYmb871qy8tKgoEApMi034a8tdOArOIfU4oqWorUeKjJ8Og6CuRrNbia6Mbb/BTLURcX3+REkRwitprFeriNmI9WFuAfkKzULzGZQVMR75vz8KlGm/NwXYVBzSyOkVUOcQkwRqB/pipMJiEqkA9fWtCwtNgTrwiBedDp99aHCERAGt9JM63t91a5eFJcnZ1Hw2TGumVF81qRWVqCRcxwv6VoViY4xP8A01kSZxab4MshJV3yUp5hOYz4SPzrV5xKT8ilZGqlOQmVdEiYEW8q1zA6Voa04NRPC7hsySn0qqNk4ofOEddR68KkdwhehtKspJGU/wCLh4SYvVZVe2U7BUmboIKegNx98129FrpZ7xz5rktxztlJeNASoONgPp7txCpuDfhaau4BwFtBHKPMWrbe7BBaE4pBJVZD4P0ohKtOMQesUO2W+S2EpuUk25iCfXWtePI1LzGuULWx0L4O/wBS9++V/KmmmlT4OD8i91eJ1B1Sk6jWmuuXl3m38zXD0oL1zbaaQcViSfrCDBItlRI8LCukTXNNpuD4xiibAOmT/pTW3S+v7GbN6Qftp4Iaza3THHjPHzqtjdrNhIOYKJg5RB9eA86qYhS8YpLbQ7qYzKUQlPASSdAPWi7ewGMOfa7dwcYhtPgLlR1vMdK1+I5ScYlSikuqRNh0fIZ3u64o91AN0oEXXNwTe3hRfE7mjsO0C1JfyyRqgqOiSOkhNuU0M2e40HUdsoJQDmJPEi4T4k/gaYto74M2yJU5BnTKJGntRYGDYHSsuuyRiljmwj0U5SqgTtbcx5tAUy52qh7aCAmdPY666mlxLtykghSTCkkQoeVHsRvViVKJCwgcEhKSB5qBJoLtza5fKQ6EFWmcJyqAOpBBE+hFcOfg5XUNmVdGLNLpx8mK8aopcAynOSCBbxnle0ffVtLgPnWSeKUHuUZ9LPC6l/g2NYmsZqwahRTRsTWCqBWhrCr2N/GnRJFBUrUMxOWT7QhFwYOnOrASNOAMmOA9OX5VIWU/RHpUbjMiFKUU/R4D0vW2GeFVR2cOvwxj09Nfz7FLtCg2iOsXvwMjgRVtC8wm/nVZ5RgZRaRBNo0E86mGJyAkpac19sKPIRAWB10qU8am74JajRvP54Rr3d7fglZaU4sNoGZatAPxJ4AcTRt/d04fDhaoLgWe1IuMqrCLCwOX1VUOyN7A1rh2kACCEDs7TM311NNmA2gjGNLORSUEFKguBYiZBm4g61p0yWKVrkz4sEY3H3EZ9OZCkH2Vajw09KW3miw4Dqk/eOI8aZVJAtMgEgHmOB8xWgyzCkhSTYpPEHrqD1Gld2cFJWuSqMqdMZvg9XmZdVa7x0sPZRTTNK+4YSG3wicoeOXNrGRGtMhNcfJ6n9TfHgOzXKdt4IvYp9Kl5Wg8orCdVezAHWJ1sOtdVNcq2tjktYl5K57zq+9wGmtadOk50+xTkbS2CYxiW0dnh09k2OA9pXVSuJqkVVVxz5S3nTraOOpH5VYI0/7rXUioxWxik5S5CexdkNPBa3kkoQJFyL8xB1sau7N3LSUJU467JE5RlsDoCSkkkCL9KLsYMIabZHzzKv2RczztCfOi5NcbPWWTlJGxYo0k0LC9yGuDzw80f0VUVuKmZGIX07o++CJpyNaGqPCguESjjjF2lRyzbG7D7KoKA8hUwpMDQTdJ9kwNZ91G92d3Sl10YlptXcSUyAvioWUeg/CmvHN5lNcsxnqMiq3SPlFH/Cn8V++moJOyTjcupuwc7uxhDqw3HQR+FzS/j9y1BR+Lud2JCHL35BQuB6061GsXFOUYyVNBLHGSpo53j93sS032ig0YuoBR7o5yRB8PxoKh1StAI/a/4rqm0mwtKUK0WoAg8QO+R5hJFQYrYmHWLstzwISAdI1EVnnpYP0qiieki/TscxSp0rSkBBKiEgAkm5A/Omhe57x/vWvNKvfTInANtNdxCUkAGQACSINzx0q+DNOOmgluhw0sEtxNw24gklx3hYNoCfXNM8OFWTuKxHtrJ6hGvhkt5U016atUUtka4NxVJi7u7u3h220ktpW5JlSxmIUDBAnQAiLeNVt7wtEZSQ25CVgWkp0HgRP2aPnEIbUUrUlOY5kyQPEX6386G7dx2HcaWguoJiRlOYhQuLDrV2J1NOiue8WIWJXDiJMDvcYBt99YxrmVM5svXWKD7YxIUrwtr/3jUrGzHCUqfCgjUBSsqinoNUg8yK6TzW3FIyrHSTY9/ByoFh0jQvGPDKmmylrcKOyehIQO3VCQIAGVNoN6YjPKuTP1M2R4Ds1zhwpL2JSsZkKdcSocxPDkRqDwIrowrmiz8q/++c/Gtelj1TafYozOo2hW3iwDmGWGivO37bZBsQdPA8xR7D4kKQhQUbxBuDm8eBkVptzCqeaCQfZJUkcJIg+FLeCxSk/JLsJsT80wffNao3jdS3sqdZFsObG2sShS1BzMogJSViciREwBAOb8hXl7YxJOYvr8AEpT6AVVUsXvaTc2tNtdKwKvhgx80Uyyy4snd26+m6n1jxIF/SiWB3rdRZz5RPklXqLH086UNvYkJCUxcmfT/wB1fSuQDzvR4WKTcaDrnFJ2PiNtMudmsrSkAyQTBSSkgA/eOtCttb0wpPxchXBRUk5SOEXBkc9L0oIeSonmJm2gBiZ4CYqRSxzqiGjx3d2i6WeVVVMZ8PvioH5RoEc0mD6EfnVxe+OHzISQsZp+bZMXvBv5TSM3iEwJUPUUJxO0ZeQUkFItPjrSyafElYQyzZ1jB7UbxDstkkN8wU3II0NzwFE3TY+FcxweMU2c7S8pNpEEEeetEMFvU+lPeWhzukiUqBzZoykhMG3h41nzaWUX5d0XY8yktx7WmUkdIoGzvMwkZCV5k90wgxItE6Wpb2tvJiFpOQxySm03+lr94ob8RxihmAZIJue1SY/aJXzpLT9L/wCT8B4t+kZdu71tllxKUrGZJAJgXOnGaga3tWoAoSmIj2pFv9Mz50rY/YuOXZTJtwSUnpMBRJHWqjjeJwwyrbUkGYkZh1gpMcako4erjYT8Sudxl2ttleJUlKmkjISQoSfmkm5NrdKEtYd7FKyMAhsGFu6JHnx8BcyKosYp8kw2DMagxy50QbxJabSl3KgiQEJINtZgE66zxq6NV0xdIg+be7J2GGMM632XyisqpU4CnvGAMqQbQJqHG4mXErWqSmFJKlGxCgec8OBFChh3cU4S0g9D7KQAOKjYHz41L+hSDLqwo8Qk5ut1aekjrUYdO8YqxyvlsfNw15mXVc3lG3gmmWlncP8AUu6frlaWAsmmWsGReZ/U0R4QarmYJ7R/985/Ma6WK5awrvvR9c5/Ma1aP/s+xRn9JYmq+KwiFghQsqArmQDIvwPXqa1xTzgKQ20pwmZCdfwqi3ttuYXKFCxChx8a6EpQflkZYqS3RbxOGaCUMBS1yklWaBGU2EjpFZRsjCZRHbNr0PZr7sfShUknpNB07VCsSAIKYyg+MGfURRZ5ZAsJPADiTwqKjCa3fBJuUX9QdtTdZ05ltOpxCUkzfKoDgYUYIjkdaoYLbkJyrE8iIBjwo8lyeBGtjrYwZHAzwN6gfwTavaQD10PqKUMTXmhIcsi9M0VWMY2uO8J0AVwBM2zaX5VcbYZJJcZS4TxUVAgdMqgB4xVJOxmJ7wXHJKoPqQfDzqZospcKEFUpQAAogkkEkyQBwjhTr9M48iv3iy8cLgv/ANXTQ9osT+13r8bj0qtjtlYNSfk0Otq1nNnE8oPDrY2rZS4BPK9aNu5hmEkWEwYk6CYpPBiTr+41lyNWCE7MdFg6ABpdQ8oi1WcJgHcoJxCUn6JSVffFXia8Kn4KXDZHxX7k6WUAWeStSYCgEqSZ6SIitAKGYTHJLq03km3+kXq3jWs6SmSnqKIu47Owkt+xZU9GqtOulUsdj0JQYUCYgCfdVfBbJay/KZp7t0OINlSTbUGByPWKlf2OwZyhxPKVgx/svVCyzkvLEtcIx5ZthceFt2UEqiNdD517DMMtpK1pDrsXKlAok/4Y5VTVsJJJIWQOAME+tp9KrYzZiG0lRUeQgDWlJSa80ePmCcU9mMzmLJTlGVKdAlCQlMeA186qrNV8GlKW05SSmJk9b1VTjW0AysmYtZUETMGJAvpPDjV3UopbEGnKx23B/UOfvlfgmmWaWPg+VOHcPN1R+5NM9cfJ639WboelBma4wnaBRiXUKByLeXlPXMfXhXZq5PhYV2qVQfllmCBMhU+VaNKn4mxTmaUdy1mqfE4lLqcr7aXRaCZChwMKEG4qqRWCa6soRlyjEpOPAI2ru8gAqw6yYvkcgKvfukCDGl46cqofpZxPddTNxqINj6GmNVRrbCrESORqpafp9Don4t+pFTC7RbXABIOgSZEcbDTW9qmW0+tQDQbjTvqCSVHgL1ljCNJIJaSYMgiUnlqNfMGrGKKM3yYUE8lXM+NWJSa6Xt9BNxu1+Svi9nY1tIUWAqTByKCiDyIExSypx1tztFoUkzBzJKRyi4HCmcuG9zfW+vvqd3aDqgQVqIIykG4Ivrz1qqWHK68xKOSC9gCvbKCkiFCQeXvqZG0G1qnNKiRci5MZR3onTrU/xNuCOzR45RPrrUuFaQ2QpLbcgyMyAqCPGpOGS7dMXVDhWaIwHaE5sSpufZAbzJHicwPoKke3fQdMcdcqsyD6phUEeeh8qsYzGlwXSgdUoCT92tVCaHg6t22vuNZa2B2P3dLV0PtuEaZQoH77A+dQgYrr/tNGK2FRWnUeGxvNfsCGV4kADKLWvHvouDzrxNRvYdLgyrzZZk5SAT0BIIHpU1FxXcj1dT7FbEbVbRaZPT36VQebexMKQ04pEwClKlAnxAimfD4hpkyywhBAhKjKljnJMzNavbSdUZKzI4i34VTKOWap7IsThHdbiwvd/EJHfTkANgpQnxCQSY6xUrOx0j2jm6CwosTVdx2J7pNSjgjH1bieRvgbPg/UOwcj61X4JplpW+D0/Iu/vlfgKZ5rk5PW/qbocINTS3itycKpRVlKSSSTmUZJM8Ta9Mc16af0IiurcTC8lfaPrrWp3Dwv+P7R99NM1iadsKFlO4uGke2emdQ+8KtU43JwY/u1/wAVz+qj81mafU+4qQsY3dHBNoUtTbpCRJCXHVKPgkKk0CLWygRmRiUyYAV8YEnkL31p62jii22pYQpwgWQgSpR4AUnbKfWt8P4rD4lTsw2kNfJMpmO7J14lRFPql3CkZx2ytmtOFtSXysAEhBfXAOklJMVKjYGzyltWV0BxeRGZbySVXtBMgWN622kgpxjyynFZVIbCThwbwDMnpIqxiUqcTgylL5CcQCrtQe0AyrurpJF6Op9wpFHFbI2a2stkOlQ9oIW+vLP0spOXzrZG7+z19nlU4e1zBuHXDJTdXG0dan2bizhC62606czq1pcbbU4FhZkSU6EaX5VrjcOrEOYYhp1hIW4SRCVgFPtHLOTMed/Wl1vv+Qpdjzu62CStKD2mZYUUjtXLhME3m2oqBjd3AONF5BWWwCSoOuSI1kTM9Iq2vZhbxbKgp5wZHZK1FYTZMX+bP3xQXA7HeZwiXWArMtsh5hcjNMiQDdKwOHH8TqfdhS7EuJ2Ts5vJKnvlE50Qp1RKbXgTzFZTsnZ+Qrl/KCAbvgyZOkTwrR1opVglKTiEhOHKVFlKs4V3O6YBI0NulH9hvpOYJOIMEEl9Kx9kqAnyoc33/I6QAw+ztmuKCUKeJJj2n9dIJOnnRT/w7C8nP4zn9VW930FKHJBBLzpuIkFZg+BFE5qLnLuNJC8dzcN/m/xV++vHc3Df5v8AFV76YKxR1S7h0rsLx3Mw3+b/ABVfma0VuXhv83+IqmOaxNLrl3DpRQ2RspvDIKGpgnMZMkmANfKrtYmvTUCQXUaSd297IQ+vFOzkUAgQkKPtWSkAZtBToa47gNhrxCcQ43BU0QckTmBKifO2nGrEQY7bK2jjMUVPz2GHAJSnKCpcdSPU6cudCtg47aeKbLjbzcAxCgkEmAfoHnzpk3f20nFYYkAJUlOVaBwMcB9E8P8AikXdzb2IwuFV2TIU3mkuEKISohIgwfD1pgHTva+MPiEuAN4lnLeBBBUEm1xN/C4qLF7wYxTuHaadQkuMIWSsJCcxCiTMGJjSh6tmq+I4jGOrCnH8sZbwntEkzyMgCOEVGzgUYjF4NtycqsMiYMaJcIg+IpiGjZp2h2iS7iMOpoXcCSCco10QI8ZqujbuMxilHBoQhlJgOOfOI5e4A+NWHt0GWWn1MJV2imloTKidRpFVN2z8Z2ehll4suIPeKfaHeJ0BBgg0rAs4XaO0GnUpxDKXUK+eyCSnx/8AQqrjt4sU7il4fCJbTkmS5EmLE3Ok8ACeNCt5sFisGhCzjXV5lZYlSYsTPtmaJY/ZOExmIWlDi28Qm64EBRECYOp0uCKPmMubI2zjA92WKYMHR1CTkHVREpjrIij6cc0dHEHwWn30jYp3EbOdbQt/tmXLFKpmLAxJJTraDFF8XupgmUKcKFANjN7auF+dDArbz73Lw+IDbYSUpA7SQSZN4Bm3dj1pg2rjijDOPNkEhsrSTcaSK5/s93Dut4leIcSHnScgIJy/OBmOcDwHWimxdpdrs19tXtNNqH+gglP5jyoaAMbpbwHFNrz5Q4g3gQCk6GJ8qDNb2PnCuPEN50upQO6YgiTbNrQfANrwrbOMbulRUlwcPaIjwIHkRUbBHxB79+j8KewHTdnPFbTazEqQlRjSSATFKy9u4tzEusMIaPZk+0CDlBAuc1zJpl2MP7Oz+7R/KKSsHsn4xjcUA6tvKomUGCZVoTyqKGF8RtPGstOuPIaGUJyRJlRUAZ72kGvYXeB1T+GbIRDrQWqAZBIUbXsLCqu3tlnDYN/5Zx3MUD5QzELGnjP3ULewy3MThUNudmv4siFjh3VE/daj2EM+O20tGNaw4Ccq0gkmcw9rS8fN5UFw+8+MdUsNMIWEmDANrmNVdKrN4N1vaTCXXe1VE5iItlcgeoPrVbdfZjzwdU0+pkBcGJOY3PAijYBz2Jin3EKL7YbUFQAOKYF9TxmiE1S2Pg3GkFLjpdVM5jytbU/9NXYqtkgsTQnYGwEYTtMilK7QgnNFonSAOdFJpPwm9q3SUhLKfbt23yoyhVwjJc2qxEQu3uy2h9b7a1oKwQtAjIZF7RzvrrW+w93kYdhbBUXELJJzACxABH3VXG01hnBLlXyqkBV03zIUe93b3A0iosJvK4UtuOMBDTqghKkuZlAlWUSjKLTyNOhGjO5oS04yH19k5BylIOUggyD5RWuL3JSstFL7iC22GwUgAwmbzNjc0P3zxrqMdhkocWlKskhKiEn5SDIBg2o9vo+pGDdUhRSoBMFJII7ydCL0ADRuYuf/AM3Eep/qqbaW5bLiy4hbjSzclBsTxMcCehFe3M2kkYNovPDMorMuL7xAUR84yaFfCNtNSUMll4gEqBLayAYCbEpNOmBdY3GbzZn3XHo4KMDzMkx4EVNtrdBt9wOtrUy5ABKbgwIB1BBi0g0rbZwT+GaDv6QU5JAyhxYUZ5d8zFG8BvOprZ6X3RmczFCJtmImCegAM+FFAT7P3IQl1Lrzy3lJIIChAkaTJJMG+tFd5NlqxTXZJc7MEgqOXNIF41EXg+VLOG2Rj8WkOuYpTIVdKRm04HKlSQPvNBMVt/FYdTjHxjPlVlzxmNtYKpI5cdLUVfuB0FjYOHShKexbMACShJJjiTFyaEO7pQ48pp0NodQUFvJYBQi0KGhvpVD9DbRSgON4vOSMwTmUQRrbNY+YFQM4/FY+EtOBlxqQ6MykZpIAMAG4ggg6UqGMmB2ElGEOGcVnBzAkCNTIIEm4NCWdzSnDrZ7YSpaV5smmUREZvzoFhhjXMQvDjEqzoBklxeW0aECeI4VNtt/F4YMNqxCs6sxJCjGqQJURNvzor5gXv/CHQIGLIH7Kv66mXug6HFuN4pSCo3ypIPmQsTVT9HbRNhi0X/zSf/pR/G7ZKFFtKUKUgJ7RbjgabClCQJIMqIvEUt+4Ap3dTEKQtC8YpYUBZQUQCFAzBX0jzq/h9gFOIae7QENtBvLluYSUzM21qPEbz5Q33EArz+28lKRkIFl3Cpm1Sp28SlOVtKlqBVAdSWwgHLmLsRc2gCdaGmM2xexSvGN4jOAEJy5YubKGs29r7qB4XdPFNT2eJCATJCcwmi7+8CkIKlNDMFJTZ1JQc03C4sBF5ArVzeUICFOoSlKl5MyHUuAWmSQOFqKYFzYeCdaQUvOl1RVIJmwgWv50QqpgscHe0gRkWUTMzABketWCqoMaC00K2NsfsmVNqylRKzmSOCySLkToaKA16amIW8HsPEj4uhxxotMKCk5QrOrKCkTNhrUWA3UUypl1BQXUE9oFlSkEEm6JEoUBpApoUsASSABqTYetQ/HmvrG/tp99PcQkfCC8EYvCrOiYJ8AsE/dV3fHeLDO4RaG3UrUvLCRM+0CSbWsKM7W2dhsZlS4pKimcuVYChOuhuPdQr/wPCTEuTyzj+mn9hFTdzdpjFYNlToVIzgZVRbOo0L372S3hWWG2pyla1d4yZISPyromBwqGW0toEJSIA1+/iaobd2E1i8ocKu5MZSBrEzIPKj3ATsRutgg2VDFwQmbrbImJiAJN6C9q47gIJJSw4nyStJEeAVHrTkdwML9J37Sf6aMbM2Ph2W1NNpBSr2wTmKuHeo+gG+xtstPtpUhadBKZEpMaEVy3aDwbVimiAorc7qwQYCVqVY9QRTnjPg/w6lSlbiAfmiFAeEifvqZrcTChBSc5Ufn5oI8ABl9QaLXYAxgXEs4dvtFpAQhIUokRYDjStucrtcbiX0CGzMcPaUCPOAT51Yb+D5gG7rhHLug+sUy4DANsICGkhKfvJ5km5NACjsT/AOWxHgv8UVp8IDYViMMlRgGQTyBUkGmXC7CbbxC8QCvOuZBIy3iYETwHGodu7vN4spK1LBSCBlI4+IPKlYAlrdTBpUlQePdIIBcREgz9GiWK2c52q3GuwcQ5lKkuyQFJGUKSQDNoFDDuCz9Y7/s/ppi2XgAw0lpJJCZgnW5J4eNIYCRsB5vs1ILClJLhUFpUEfKKCu6BOkRUz2yX1Qs/FyrKULbKT2KkTmTzIIM8ONMNYpDFVW7jkKUAwhSltq7NKSGx2c62kzPIVaVspxxTfapYCEKUSlsKAIUhSTYjW4o6axQwBmwNmfFm1NzIzlSf2TET1tRCa8TWpNIaC4rNaA16akIF72H+x4j92a5lstrAlE4hbyXJNkBJTHDUTXS97D/Y3/3ZpI3e2/hWGQh3D51SSVZEKmdPaM2FSREvbr7LwK30lhx8rb74CgALEDUJ6ihO9z60bRccbJC05SCNRCEz5RR/C75YNCvk8OpBNpShsHwsrSoWP/ml9Qf/AOYp7oA/uvvGjFogwl1I7yef+JPT8KXvg/P9qxfSf51V7ejdlTJ+M4SUlPeUhOqeqenMf+qrfBqvM++TcqRJ6kqvRdgavvubRddUp3ssK1c6wE3gwPaUYJvpVTE7IwqBmw+OSFjTNKf9yRKfSp9nPJwLr+HxST2TtpAJlN4NrwQeFwauPJ2QE5rnoku5vxt50b+wBndbaDi21oddadUkSFNrzKgz7Vhy1oV8GLhIfkk+xrf6VVfg8UM2JiwKRA5CVUO3O2+jCdp2iVqz5YywdJmZI50wOpk0G3r2t8Ww6lA99XdR+0ePkJPlQsb+sH5jvon+ql/fDGKxWJDLSSsN90AcVaqP3R5GlVAVtm4h7CrYxC83ZuTqZlGhnrFxXQtsvf2Z1ST/AHaiCP2TBBpL2q5jH2g0vCAJTBSUpMiLW7x4Wq1sTanaYB5pR7zbagOqCDHpp6UuQBe7O9C2F5XVKU2rWSVFJ5ieHMUe3+xZ+LtKbWQCvVKiJGVXEG4qhutspvE4NaFiCHDlUNUnKm//ABS7tZl5n+zuE5UnMkfN0IzJPKne4DHvZiFjDYSFqBKbkKIk5U63vWXt18UgZm8SpSheJUknwOY/fUO9p/s2E/ZH8qaMK3xwwFisnkEn86W/sMxujttb2Zp39YjibEjQz1BpjJpI3MCnMS8/EJM+EqUDHWAKdZqLBHq1Ir01rNRGEwqs5qgC5rbNTTBkioNjeoDgmjq2j7I91b5q8FVIiRjZ7IM9k3I0ORM/hUnxdGbPlTm+lAzctdazNYJp0BuTUDGEbQSUNoSTqUpAJ8YFSVqFUAaYrCNuiHEJWOSgCPvqgN3MKDPYN+YkehtRKa9NFIDVtlKRlSkAcgAB6CqX6Ew31DP8NPuq+TWpopAUP0JhpnsGv4afdUjGzWW1FSGkJUdVJSAb63iask1oTSpAZNUxsxkFRDSAVAhRCQCoHUExeatTWJooZFhcKhoQ2lKBMkJAAnnaosbgW3Y7RCVxpmExVgmtM1ICDEYBpYSlbaVBNkggEDhblVYbBw/1Lf2RRAmsKVSA800lCQlICQNABA9BW5NRzWCaBm81iajmvT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media.tumblr.com/tumblr_m1pq4tdNBW1qh77x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85800"/>
            <a:ext cx="413324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14" y="381000"/>
            <a:ext cx="4313576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9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799"/>
            <a:ext cx="7467600" cy="64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4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Lusitania – British passenger ship traveling (5/15) in the Irish Sea…with weapons from USA to England.  Sunk.  1200 killed.</a:t>
            </a:r>
          </a:p>
          <a:p>
            <a:r>
              <a:rPr lang="en-US" dirty="0" smtClean="0"/>
              <a:t>Yellow Journalism/Jingoism – “Frightfulness” and “Barbarism” used by the press.  Accounts of children dying at sea.</a:t>
            </a:r>
          </a:p>
          <a:p>
            <a:r>
              <a:rPr lang="en-US" dirty="0" smtClean="0"/>
              <a:t>President Woodrow Wilson demands that Germany warn ships before sinking.</a:t>
            </a:r>
          </a:p>
          <a:p>
            <a:r>
              <a:rPr lang="en-US" dirty="0" smtClean="0"/>
              <a:t>Germany abides, provided the crew does not resist.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4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llections.yadvashem.org/photosarchive/s637-469/12604422474614037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7312"/>
            <a:ext cx="8683625" cy="627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1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" y="228600"/>
            <a:ext cx="899294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9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633538"/>
            <a:ext cx="69627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0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</TotalTime>
  <Words>368</Words>
  <Application>Microsoft Office PowerPoint</Application>
  <PresentationFormat>On-screen Show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American Intervention</vt:lpstr>
      <vt:lpstr>Recap</vt:lpstr>
      <vt:lpstr>USA</vt:lpstr>
      <vt:lpstr>PowerPoint Presentation</vt:lpstr>
      <vt:lpstr>PowerPoint Presentation</vt:lpstr>
      <vt:lpstr>Ships</vt:lpstr>
      <vt:lpstr>PowerPoint Presentation</vt:lpstr>
      <vt:lpstr>PowerPoint Presentation</vt:lpstr>
      <vt:lpstr>PowerPoint Presentation</vt:lpstr>
      <vt:lpstr>Sussex</vt:lpstr>
      <vt:lpstr>PowerPoint Presentation</vt:lpstr>
      <vt:lpstr>US Response</vt:lpstr>
      <vt:lpstr>Zimmermann Note</vt:lpstr>
      <vt:lpstr>Declaration of War</vt:lpstr>
    </vt:vector>
  </TitlesOfParts>
  <Company>SJO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Intervention</dc:title>
  <dc:creator>beckettd</dc:creator>
  <cp:lastModifiedBy>beckettd</cp:lastModifiedBy>
  <cp:revision>6</cp:revision>
  <dcterms:created xsi:type="dcterms:W3CDTF">2014-04-04T13:18:24Z</dcterms:created>
  <dcterms:modified xsi:type="dcterms:W3CDTF">2014-04-04T14:17:18Z</dcterms:modified>
</cp:coreProperties>
</file>