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7" r:id="rId11"/>
    <p:sldId id="264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475" autoAdjust="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177BEE7-C351-4C46-9836-5F15834305AC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9E7DAB-69A5-4922-96AD-9205B3D9C52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d/Vermilion_County_War_Museum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Robber Barons</a:t>
            </a:r>
            <a:br>
              <a:rPr lang="en-US" dirty="0" smtClean="0"/>
            </a:br>
            <a:r>
              <a:rPr lang="en-US" dirty="0" smtClean="0"/>
              <a:t>Captains of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24088"/>
            <a:ext cx="65817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 profits</a:t>
            </a:r>
          </a:p>
          <a:p>
            <a:pPr lvl="1"/>
            <a:r>
              <a:rPr lang="en-US" dirty="0" smtClean="0"/>
              <a:t>Reduce  costs</a:t>
            </a:r>
          </a:p>
          <a:p>
            <a:pPr lvl="1"/>
            <a:r>
              <a:rPr lang="en-US" dirty="0" smtClean="0"/>
              <a:t>Increase  revenue</a:t>
            </a:r>
          </a:p>
          <a:p>
            <a:pPr lvl="1"/>
            <a:r>
              <a:rPr lang="en-US" dirty="0" smtClean="0"/>
              <a:t>Find new market</a:t>
            </a:r>
          </a:p>
          <a:p>
            <a:pPr lvl="1"/>
            <a:r>
              <a:rPr lang="en-US" dirty="0" smtClean="0"/>
              <a:t>Sell new products</a:t>
            </a:r>
          </a:p>
          <a:p>
            <a:pPr lvl="1"/>
            <a:r>
              <a:rPr lang="en-US" dirty="0" smtClean="0"/>
              <a:t>Diversify </a:t>
            </a:r>
          </a:p>
          <a:p>
            <a:r>
              <a:rPr lang="en-US" dirty="0" smtClean="0"/>
              <a:t>Monopoly – sole control of production, distribution, or sale of a product</a:t>
            </a:r>
          </a:p>
          <a:p>
            <a:r>
              <a:rPr lang="en-US" dirty="0" smtClean="0"/>
              <a:t>Cartel – small group of companies  or owners conspire to control costs or prices of a product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Economies of scale – the more you produce the cheaper the cost.  </a:t>
            </a:r>
          </a:p>
          <a:p>
            <a:r>
              <a:rPr lang="en-US" dirty="0" smtClean="0"/>
              <a:t>Business cycle – boom and bust patter or consumer buying and not buying goods on the market.  </a:t>
            </a:r>
          </a:p>
          <a:p>
            <a:r>
              <a:rPr lang="en-US" dirty="0" smtClean="0"/>
              <a:t>What month(s) or period do Americans spend the most?</a:t>
            </a:r>
          </a:p>
          <a:p>
            <a:r>
              <a:rPr lang="en-US" dirty="0" smtClean="0"/>
              <a:t>What month(s) do Americans spend the least?</a:t>
            </a:r>
          </a:p>
          <a:p>
            <a:r>
              <a:rPr lang="en-US" dirty="0" smtClean="0"/>
              <a:t>Cycle: Expansion-Peak-Recession</a:t>
            </a:r>
          </a:p>
          <a:p>
            <a:r>
              <a:rPr lang="en-US" dirty="0" smtClean="0"/>
              <a:t>Recession – contraction of the economy for 6+ months.</a:t>
            </a:r>
          </a:p>
          <a:p>
            <a:r>
              <a:rPr lang="en-US" dirty="0" smtClean="0"/>
              <a:t>Depression – longer and deeper recession</a:t>
            </a:r>
          </a:p>
          <a:p>
            <a:r>
              <a:rPr lang="en-US" dirty="0" smtClean="0"/>
              <a:t>“Panic” – moment or specific cause of a recession or depression.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2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9342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4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Muckraker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4257"/>
            <a:ext cx="6781800" cy="50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8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defines a successful leader?</a:t>
            </a:r>
          </a:p>
          <a:p>
            <a:r>
              <a:rPr lang="en-US" dirty="0" smtClean="0"/>
              <a:t>CEO – Chief Executive Officer. </a:t>
            </a:r>
          </a:p>
          <a:p>
            <a:r>
              <a:rPr lang="en-US" dirty="0" smtClean="0"/>
              <a:t>What attributes would you look for when hiring a person to run your billion $$$ company?  </a:t>
            </a:r>
          </a:p>
          <a:p>
            <a:r>
              <a:rPr lang="en-US" dirty="0" smtClean="0"/>
              <a:t>Illinois Football Head Coach</a:t>
            </a:r>
          </a:p>
          <a:p>
            <a:r>
              <a:rPr lang="en-US" dirty="0" smtClean="0"/>
              <a:t>Nice guy vs. successful guy, who </a:t>
            </a:r>
            <a:r>
              <a:rPr lang="en-US" dirty="0" err="1" smtClean="0"/>
              <a:t>ya</a:t>
            </a:r>
            <a:r>
              <a:rPr lang="en-US" dirty="0" smtClean="0"/>
              <a:t> got?</a:t>
            </a:r>
          </a:p>
          <a:p>
            <a:r>
              <a:rPr lang="en-US" dirty="0" smtClean="0"/>
              <a:t>How much illegality would you tolerate?  Play by the rules or renegade!!!!</a:t>
            </a:r>
          </a:p>
        </p:txBody>
      </p:sp>
    </p:spTree>
    <p:extLst>
      <p:ext uri="{BB962C8B-B14F-4D97-AF65-F5344CB8AC3E}">
        <p14:creationId xmlns:p14="http://schemas.microsoft.com/office/powerpoint/2010/main" val="4797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 or </a:t>
            </a:r>
            <a:r>
              <a:rPr lang="en-US" dirty="0" err="1" smtClean="0"/>
              <a:t>CoI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Captain of Industry – pioneer or revolutionary spirit that transforms a company into a leading entity.</a:t>
            </a:r>
          </a:p>
          <a:p>
            <a:pPr lvl="1"/>
            <a:r>
              <a:rPr lang="en-US" dirty="0" smtClean="0"/>
              <a:t>Raise productivity</a:t>
            </a:r>
          </a:p>
          <a:p>
            <a:pPr lvl="1"/>
            <a:r>
              <a:rPr lang="en-US" dirty="0" smtClean="0"/>
              <a:t>Expanding market share</a:t>
            </a:r>
          </a:p>
          <a:p>
            <a:pPr lvl="1"/>
            <a:r>
              <a:rPr lang="en-US" dirty="0" smtClean="0"/>
              <a:t>Job creators</a:t>
            </a:r>
          </a:p>
          <a:p>
            <a:r>
              <a:rPr lang="en-US" dirty="0" smtClean="0"/>
              <a:t>Robber Baron – their who grew their company at the expense of the  environment, worker or society.</a:t>
            </a:r>
          </a:p>
          <a:p>
            <a:pPr lvl="1"/>
            <a:r>
              <a:rPr lang="en-US" dirty="0" smtClean="0"/>
              <a:t>Drained natural resources</a:t>
            </a:r>
          </a:p>
          <a:p>
            <a:pPr lvl="1"/>
            <a:r>
              <a:rPr lang="en-US" dirty="0" smtClean="0"/>
              <a:t>Corrupt and caused corruption</a:t>
            </a:r>
          </a:p>
          <a:p>
            <a:pPr lvl="1"/>
            <a:r>
              <a:rPr lang="en-US" dirty="0" smtClean="0"/>
              <a:t>Ruthlessly drove competitors to ruin</a:t>
            </a:r>
          </a:p>
          <a:p>
            <a:pPr lvl="1"/>
            <a:r>
              <a:rPr lang="en-US" dirty="0" smtClean="0"/>
              <a:t>Maltreatment of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Carnegie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Born in Scotland in 1835. </a:t>
            </a:r>
            <a:r>
              <a:rPr lang="en-US" dirty="0"/>
              <a:t> </a:t>
            </a:r>
            <a:r>
              <a:rPr lang="en-US" dirty="0" smtClean="0"/>
              <a:t>Immigrated in 1848.</a:t>
            </a:r>
          </a:p>
          <a:p>
            <a:r>
              <a:rPr lang="en-US" dirty="0" smtClean="0"/>
              <a:t>Family was poor.  Made $1.20/week in a cotton mill when he was 13.</a:t>
            </a:r>
          </a:p>
          <a:p>
            <a:r>
              <a:rPr lang="en-US" dirty="0" smtClean="0"/>
              <a:t>Worked for PN RR Co. Making $50,000 by the time he was 30.  </a:t>
            </a:r>
          </a:p>
          <a:p>
            <a:r>
              <a:rPr lang="en-US" dirty="0" smtClean="0"/>
              <a:t>Bessemer Process – cheaply turn iron into steel.</a:t>
            </a:r>
          </a:p>
          <a:p>
            <a:r>
              <a:rPr lang="en-US" dirty="0" smtClean="0"/>
              <a:t>Built steel plants to produce steel.  Fortune.  </a:t>
            </a:r>
          </a:p>
          <a:p>
            <a:r>
              <a:rPr lang="en-US" dirty="0" smtClean="0"/>
              <a:t>Undercut rival’s steel prices, drove them out of business.</a:t>
            </a:r>
          </a:p>
          <a:p>
            <a:r>
              <a:rPr lang="en-US" dirty="0" smtClean="0"/>
              <a:t>Bought iron mines, shipping and rail lines necessary for production.</a:t>
            </a:r>
          </a:p>
          <a:p>
            <a:r>
              <a:rPr lang="en-US" dirty="0" smtClean="0"/>
              <a:t>Vertical consolidation – purchasing/controlling all steps in the production-sale of a product.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886"/>
            <a:ext cx="3333750" cy="671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6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Philanthropist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Gospel of Wealth – make as much </a:t>
            </a:r>
            <a:r>
              <a:rPr lang="en-US" dirty="0" err="1" smtClean="0"/>
              <a:t>moolah</a:t>
            </a:r>
            <a:r>
              <a:rPr lang="en-US" dirty="0" smtClean="0"/>
              <a:t> as you can, but give it all away before you die.  </a:t>
            </a:r>
          </a:p>
          <a:p>
            <a:r>
              <a:rPr lang="en-US" dirty="0" smtClean="0"/>
              <a:t>Carnegie libraries, museums and other public venues.</a:t>
            </a:r>
          </a:p>
          <a:p>
            <a:r>
              <a:rPr lang="en-US" dirty="0" smtClean="0"/>
              <a:t>Social Darwinism – based on Darwin’s theory of evolution, rich are better class of people because they earned/worked their way to the top.</a:t>
            </a:r>
          </a:p>
          <a:p>
            <a:pPr lvl="1"/>
            <a:r>
              <a:rPr lang="en-US" dirty="0" smtClean="0"/>
              <a:t>Government  should not interfere with this process.</a:t>
            </a:r>
          </a:p>
          <a:p>
            <a:r>
              <a:rPr lang="en-US" dirty="0" smtClean="0"/>
              <a:t>Laissez-faire Economics – no government interference in business practices, taxing profits or regulation of working conditions.</a:t>
            </a:r>
          </a:p>
          <a:p>
            <a:r>
              <a:rPr lang="en-US" dirty="0" smtClean="0"/>
              <a:t>“Invisible hand”  -- free market approach will ultimately decide good and bad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Carnegie Philanthropy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797074"/>
            <a:ext cx="4610600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ile:Vermilion County War Museu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51" y="1143000"/>
            <a:ext cx="5666620" cy="31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Carnegie Hall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410450" cy="343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Rockefeller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Titusville, PN – oil is struck from the ground.</a:t>
            </a:r>
          </a:p>
          <a:p>
            <a:r>
              <a:rPr lang="en-US" dirty="0" smtClean="0"/>
              <a:t>Opened first oil refinery in 1863, formed the Standard Oil Company of Ohio in 1870</a:t>
            </a:r>
          </a:p>
          <a:p>
            <a:r>
              <a:rPr lang="en-US" dirty="0" smtClean="0"/>
              <a:t>Transported so much oil on the RR that he  forced the RR’s to raise shipping costs on rivals while lower costs for his company.  Drove others out of business</a:t>
            </a:r>
          </a:p>
          <a:p>
            <a:r>
              <a:rPr lang="en-US" dirty="0" smtClean="0"/>
              <a:t>Bought competitors. Formed a monopoly, restricting free trade.</a:t>
            </a:r>
          </a:p>
          <a:p>
            <a:r>
              <a:rPr lang="en-US" dirty="0" smtClean="0"/>
              <a:t>Horizontal consolidation – controlling the production, sale or distribution in the same business.</a:t>
            </a:r>
          </a:p>
          <a:p>
            <a:r>
              <a:rPr lang="en-US" dirty="0" smtClean="0"/>
              <a:t>Board of Trustees – company run by # of guys who would turn  profits over to…whoever.  </a:t>
            </a:r>
          </a:p>
          <a:p>
            <a:r>
              <a:rPr lang="en-US" dirty="0" smtClean="0"/>
              <a:t>Also known as a Trust.  Numerous companies would be managed by a trust, but they wouldn’t merge.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341</TotalTime>
  <Words>577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Robber Barons Captains of Industry</vt:lpstr>
      <vt:lpstr>Modern Day</vt:lpstr>
      <vt:lpstr>RB or CoI</vt:lpstr>
      <vt:lpstr>Andrew Carnegie</vt:lpstr>
      <vt:lpstr>PowerPoint Presentation</vt:lpstr>
      <vt:lpstr>Philanthropist</vt:lpstr>
      <vt:lpstr>Carnegie Philanthropy </vt:lpstr>
      <vt:lpstr>Carnegie Hall</vt:lpstr>
      <vt:lpstr>John Rockefeller</vt:lpstr>
      <vt:lpstr>PowerPoint Presentation</vt:lpstr>
      <vt:lpstr>Competition</vt:lpstr>
      <vt:lpstr>Fin</vt:lpstr>
      <vt:lpstr>PowerPoint Presentation</vt:lpstr>
      <vt:lpstr>Muckraker</vt:lpstr>
    </vt:vector>
  </TitlesOfParts>
  <Company>SJO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Robber Barons Captains of Industry</dc:title>
  <dc:creator>beckettd</dc:creator>
  <cp:lastModifiedBy>beckettd</cp:lastModifiedBy>
  <cp:revision>10</cp:revision>
  <dcterms:created xsi:type="dcterms:W3CDTF">2014-01-30T14:28:01Z</dcterms:created>
  <dcterms:modified xsi:type="dcterms:W3CDTF">2014-01-30T21:09:37Z</dcterms:modified>
</cp:coreProperties>
</file>