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2" r:id="rId8"/>
    <p:sldId id="261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333" autoAdjust="0"/>
    <p:restoredTop sz="86443" autoAdjust="0"/>
  </p:normalViewPr>
  <p:slideViewPr>
    <p:cSldViewPr>
      <p:cViewPr varScale="1">
        <p:scale>
          <a:sx n="79" d="100"/>
          <a:sy n="79" d="100"/>
        </p:scale>
        <p:origin x="-11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4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7CE738-56B1-4E23-BE05-A18E5B7F7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1EB0-911E-450B-87BC-7555EA954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FF17A25-B344-4D61-8671-C92B66BAE0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E1318C-DC55-4A26-9870-09D2B93A9D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94DC324-270E-4E7E-85D1-9C49F55B60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44CE814-43DA-45D4-95C0-4E8A169FA3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EB1CCB6-7309-48F6-A58E-D399D832CD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032955A-F0A8-4FCD-A0DC-80B1D36D4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FD2A19-9785-4F9C-A506-40315E498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77E47A2-2326-42CF-A702-3884C8DB7D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2FCB6BD-8EEF-4558-B02B-57A8DC24BF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1C6B4B3-BDEC-4067-A6EA-6E97D7F4A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ail.ltc.k12.il.us/owa/redir.aspx?C=X3kYFn0D3U6zZq0nVjZ-bvOcezzRGtBI5pZGr8ftah4CQrB656PreS0xcJ5PcnzVFYD4qj-3NfQ.&amp;URL=http%3a%2f%2fm.bbc.co.uk%2fnews%2fworld-us-canada-2236283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rtualjamestown.org/wbind1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ale.edu/lawweb/avalon/amerdoc/mayflower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England’s Colonization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Hi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Salem-Witch Trials – lots of false accusations based on nada.  Fear rules.</a:t>
            </a:r>
          </a:p>
          <a:p>
            <a:pPr>
              <a:lnSpc>
                <a:spcPct val="90000"/>
              </a:lnSpc>
            </a:pPr>
            <a:r>
              <a:rPr lang="en-US" dirty="0"/>
              <a:t>No religious tolerance.  Anne Hutchinson kicked out for trying to interpret bible without permission from minister.</a:t>
            </a:r>
          </a:p>
          <a:p>
            <a:pPr>
              <a:lnSpc>
                <a:spcPct val="90000"/>
              </a:lnSpc>
            </a:pPr>
            <a:r>
              <a:rPr lang="en-US" dirty="0"/>
              <a:t>Native American Wars: Pequot, King Phillip’s war.  Mass exterminations both ways.  The need for British troops increases.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Middle/Southern Colonies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New York – Dutch first start “New Amsterdam” for trading.  England’s Duke of York buys it from Dutch.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New Jersey – split off of NY, named after King’s bro’s friend’s home.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Pennsylvania – William Penn granted land by Charles II.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Quaker – starts Philadelphia, city of “brotherly love.”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Quakers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Find your inner light.</a:t>
            </a:r>
          </a:p>
          <a:p>
            <a:r>
              <a:rPr lang="en-US" dirty="0"/>
              <a:t>No sacraments, laymen, ceremonies</a:t>
            </a:r>
          </a:p>
          <a:p>
            <a:r>
              <a:rPr lang="en-US" dirty="0"/>
              <a:t>No churches.  Meetinghouse is okay</a:t>
            </a:r>
          </a:p>
          <a:p>
            <a:r>
              <a:rPr lang="en-US" dirty="0"/>
              <a:t>Pacifists – no violence whatsoever.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Southern Colonies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MD – Lord Baltimore establishes a haven for Catholics.  Maryland Toleration Act.</a:t>
            </a:r>
          </a:p>
          <a:p>
            <a:pPr>
              <a:lnSpc>
                <a:spcPct val="90000"/>
              </a:lnSpc>
            </a:pPr>
            <a:r>
              <a:rPr lang="en-US" dirty="0"/>
              <a:t>MD/VA – 1</a:t>
            </a:r>
            <a:r>
              <a:rPr lang="en-US" baseline="30000" dirty="0"/>
              <a:t>st</a:t>
            </a:r>
            <a:r>
              <a:rPr lang="en-US" dirty="0"/>
              <a:t> imports of African slaves to work on tobacco plantations.</a:t>
            </a:r>
          </a:p>
          <a:p>
            <a:pPr>
              <a:lnSpc>
                <a:spcPct val="90000"/>
              </a:lnSpc>
            </a:pPr>
            <a:r>
              <a:rPr lang="en-US" dirty="0"/>
              <a:t>Carolinas – Rice plantations, ship building and supplies.</a:t>
            </a:r>
          </a:p>
          <a:p>
            <a:pPr>
              <a:lnSpc>
                <a:spcPct val="90000"/>
              </a:lnSpc>
            </a:pPr>
            <a:r>
              <a:rPr lang="en-US" dirty="0"/>
              <a:t>Georgia – James Oglethorpe made a haven for debtors/paupers in prison in England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Single men settled the region.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Demise of Spain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981200"/>
            <a:ext cx="7772400" cy="4572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Privateers – Private ships that attack foreign ships, take their stuff, burn/capture ship.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Sir Francis Drake – “Sea Dog” favorite of Queen Elizabeth I, raids St. Augustine, FL plundering </a:t>
            </a:r>
            <a:r>
              <a:rPr lang="en-US" sz="2800" dirty="0" err="1"/>
              <a:t>moolah</a:t>
            </a:r>
            <a:r>
              <a:rPr lang="en-US" sz="2800" dirty="0"/>
              <a:t>.  This is common.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Spain sends an armada to invade/destroy England’s </a:t>
            </a:r>
            <a:r>
              <a:rPr lang="en-US" sz="2800" dirty="0" err="1"/>
              <a:t>gov</a:t>
            </a:r>
            <a:r>
              <a:rPr lang="en-US" sz="2800" dirty="0"/>
              <a:t> in 1588.  The armada is destroyed because of high winds (god’s doing) and smaller, navigable English ships. 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Spain’s supremacy of the seas vanishes.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England is now free to really explore and settle.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Explorers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err="1"/>
              <a:t>Amerigo</a:t>
            </a:r>
            <a:r>
              <a:rPr lang="en-US" sz="2800" dirty="0"/>
              <a:t> Vespucci – Italian sailor explored central and south American coasts.  1</a:t>
            </a:r>
            <a:r>
              <a:rPr lang="en-US" sz="2800" baseline="30000" dirty="0"/>
              <a:t>st</a:t>
            </a:r>
            <a:r>
              <a:rPr lang="en-US" sz="2800" dirty="0"/>
              <a:t> to believe this is a “new world,” and not Asia.  Name look familiar?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Jacques Cartier – St. Lawrence River.  Beginning of French presence in Canada. 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Henry Hudson – Dutch/English explorer established trading outposts in New York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John Cabot – 1</a:t>
            </a:r>
            <a:r>
              <a:rPr lang="en-US" sz="2800" baseline="30000" dirty="0"/>
              <a:t>st</a:t>
            </a:r>
            <a:r>
              <a:rPr lang="en-US" sz="2800" dirty="0"/>
              <a:t> explorer for England to cross the Atlantic.  2</a:t>
            </a:r>
            <a:r>
              <a:rPr lang="en-US" sz="2800" baseline="30000" dirty="0"/>
              <a:t>nd</a:t>
            </a:r>
            <a:r>
              <a:rPr lang="en-US" sz="2800" dirty="0"/>
              <a:t> trip, never seen again.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Colonies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Joint-Stock – investors pool money and send people to colonize an area.  Profits are split.  Virginia Company had a charter (contract) from the king to start VA.</a:t>
            </a:r>
          </a:p>
          <a:p>
            <a:r>
              <a:rPr lang="en-US" dirty="0"/>
              <a:t>Proprietary – one or more people granted land and authority to rule over that land</a:t>
            </a:r>
          </a:p>
          <a:p>
            <a:r>
              <a:rPr lang="en-US" dirty="0"/>
              <a:t>Royal – directly controlled by the 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Roanoke/Jamestown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676400"/>
            <a:ext cx="8001000" cy="4876800"/>
          </a:xfrm>
        </p:spPr>
        <p:txBody>
          <a:bodyPr>
            <a:normAutofit lnSpcReduction="10000"/>
          </a:bodyPr>
          <a:lstStyle/>
          <a:p>
            <a:pPr marL="609600" indent="-609600"/>
            <a:r>
              <a:rPr lang="en-US" sz="2400" dirty="0"/>
              <a:t>1</a:t>
            </a:r>
            <a:r>
              <a:rPr lang="en-US" sz="2400" baseline="30000" dirty="0"/>
              <a:t>st</a:t>
            </a:r>
            <a:r>
              <a:rPr lang="en-US" sz="2400" dirty="0"/>
              <a:t> attempted colony by England.  Led by Walter Raleigh.  Failed.  No one knows what happened to the peeps.</a:t>
            </a:r>
          </a:p>
          <a:p>
            <a:pPr marL="609600" indent="-609600"/>
            <a:r>
              <a:rPr lang="en-US" sz="2400" dirty="0"/>
              <a:t>Next shot, Jamestown, 1607, proved a better success.</a:t>
            </a:r>
          </a:p>
          <a:p>
            <a:pPr marL="609600" indent="-609600"/>
            <a:r>
              <a:rPr lang="en-US" sz="2400" dirty="0"/>
              <a:t>Hardships/Problems</a:t>
            </a:r>
          </a:p>
          <a:p>
            <a:pPr marL="609600" indent="-609600">
              <a:buFontTx/>
              <a:buAutoNum type="arabicPeriod"/>
            </a:pPr>
            <a:r>
              <a:rPr lang="en-US" sz="2400" dirty="0"/>
              <a:t>Gentlemen wouldn’t work</a:t>
            </a:r>
          </a:p>
          <a:p>
            <a:pPr marL="609600" indent="-609600">
              <a:buFontTx/>
              <a:buAutoNum type="arabicPeriod"/>
            </a:pPr>
            <a:r>
              <a:rPr lang="en-US" sz="2400" dirty="0"/>
              <a:t>Environment (bugs, swamp, disease)</a:t>
            </a:r>
          </a:p>
          <a:p>
            <a:pPr marL="609600" indent="-609600">
              <a:buFontTx/>
              <a:buAutoNum type="arabicPeriod"/>
            </a:pPr>
            <a:r>
              <a:rPr lang="en-US" sz="2400" dirty="0"/>
              <a:t>Poor leadership</a:t>
            </a:r>
          </a:p>
          <a:p>
            <a:pPr marL="609600" indent="-609600">
              <a:buFontTx/>
              <a:buAutoNum type="arabicPeriod"/>
            </a:pPr>
            <a:r>
              <a:rPr lang="en-US" sz="2400" dirty="0"/>
              <a:t>Starving Time Winter </a:t>
            </a:r>
            <a:r>
              <a:rPr lang="en-US" sz="2400" dirty="0" smtClean="0"/>
              <a:t>1609-10 (</a:t>
            </a:r>
            <a:r>
              <a:rPr lang="en-US" sz="2400" dirty="0" smtClean="0">
                <a:hlinkClick r:id="rId2"/>
              </a:rPr>
              <a:t>Cannibalism</a:t>
            </a:r>
            <a:r>
              <a:rPr lang="en-US" sz="2400" dirty="0" smtClean="0"/>
              <a:t>)</a:t>
            </a:r>
            <a:endParaRPr lang="en-US" sz="2400" dirty="0"/>
          </a:p>
          <a:p>
            <a:pPr marL="609600" indent="-609600"/>
            <a:r>
              <a:rPr lang="en-US" sz="2400" dirty="0"/>
              <a:t>John Smith – He that will not work won’t eat.</a:t>
            </a:r>
          </a:p>
          <a:p>
            <a:pPr marL="609600" indent="-609600"/>
            <a:r>
              <a:rPr lang="en-US" sz="2400" dirty="0"/>
              <a:t>By 1620, colony starts to thrive because…</a:t>
            </a:r>
          </a:p>
          <a:p>
            <a:pPr marL="609600" indent="-609600"/>
            <a:r>
              <a:rPr lang="en-US" sz="2400" dirty="0"/>
              <a:t>John Rolfe – Tobacco cultivation.</a:t>
            </a:r>
          </a:p>
          <a:p>
            <a:pPr marL="609600" indent="-609600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" y="11430"/>
            <a:ext cx="3425952" cy="1905000"/>
          </a:xfrm>
        </p:spPr>
        <p:txBody>
          <a:bodyPr/>
          <a:lstStyle/>
          <a:p>
            <a:r>
              <a:rPr lang="en-US" dirty="0" smtClean="0"/>
              <a:t>Powhatan Confederation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620" y="0"/>
            <a:ext cx="5334000" cy="6895510"/>
          </a:xfrm>
        </p:spPr>
      </p:pic>
      <p:pic>
        <p:nvPicPr>
          <p:cNvPr id="1026" name="Picture 2" descr="http://www.pbs.org/wgbh/aia/part1/map1/map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87091"/>
            <a:ext cx="3733800" cy="4455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915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Tobacco and Labor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1616 – 2500 lbs sent to England</a:t>
            </a:r>
          </a:p>
          <a:p>
            <a:r>
              <a:rPr lang="en-US" dirty="0"/>
              <a:t>1618 – 50,000 lbs sent to England</a:t>
            </a:r>
          </a:p>
          <a:p>
            <a:r>
              <a:rPr lang="en-US" dirty="0"/>
              <a:t>1640 – 3,000,000 lbs sent to England</a:t>
            </a:r>
          </a:p>
          <a:p>
            <a:r>
              <a:rPr lang="en-US" dirty="0"/>
              <a:t>Indentured </a:t>
            </a:r>
            <a:r>
              <a:rPr lang="en-US" dirty="0">
                <a:hlinkClick r:id="rId2"/>
              </a:rPr>
              <a:t>Servitude </a:t>
            </a:r>
            <a:r>
              <a:rPr lang="en-US" dirty="0"/>
              <a:t>– Englishmen bind their lives to a farmer for 7 years.  In return, ocean voyage paid for, and owner buys chunk of land for IS when contract is up.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England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Plymouth Colony – Separatist Puritans landed in MA. 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Mayflower </a:t>
            </a:r>
            <a:r>
              <a:rPr lang="en-US" sz="2800" dirty="0">
                <a:hlinkClick r:id="rId2"/>
              </a:rPr>
              <a:t>Compact </a:t>
            </a:r>
            <a:r>
              <a:rPr lang="en-US" sz="2800" dirty="0"/>
              <a:t>– governments are made up of men who rule by consent.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William Bradford – 1</a:t>
            </a:r>
            <a:r>
              <a:rPr lang="en-US" sz="2800" baseline="30000" dirty="0"/>
              <a:t>st</a:t>
            </a:r>
            <a:r>
              <a:rPr lang="en-US" sz="2800" dirty="0"/>
              <a:t> </a:t>
            </a:r>
            <a:r>
              <a:rPr lang="en-US" sz="2800" dirty="0" err="1"/>
              <a:t>gov</a:t>
            </a:r>
            <a:r>
              <a:rPr lang="en-US" sz="2800" dirty="0"/>
              <a:t>. of Plymouth, governed for next 30 years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Massachusetts Bay – More Puritans come via the Great Migration.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GM – movement of thousands of Puritan families from Netherlands and England.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Tidbits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Religious community – Well-mannered and organized around town square.  Spying on your neighbors is encouraged!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Fem Covert – Land owning dad is in charge of household (wife, kids, servants).  Only one that can vote.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Predestination – Heaven/Hell already decided.  You want to look like you’re one of the elite.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Capitalism – more stuff, more you look elite.  More elite looking, more you think you’re heaven bound.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1241</TotalTime>
  <Words>715</Words>
  <Application>Microsoft Office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</vt:lpstr>
      <vt:lpstr>England’s Colonization</vt:lpstr>
      <vt:lpstr>The Demise of Spain</vt:lpstr>
      <vt:lpstr>Other Explorers</vt:lpstr>
      <vt:lpstr>Types of Colonies</vt:lpstr>
      <vt:lpstr>Roanoke/Jamestown</vt:lpstr>
      <vt:lpstr>Powhatan Confederation</vt:lpstr>
      <vt:lpstr>Tobacco and Labor</vt:lpstr>
      <vt:lpstr>New England</vt:lpstr>
      <vt:lpstr>Tidbits</vt:lpstr>
      <vt:lpstr>Problems</vt:lpstr>
      <vt:lpstr>Middle/Southern Colonies</vt:lpstr>
      <vt:lpstr>Quakers</vt:lpstr>
      <vt:lpstr>Southern Colonies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England’s Colonization</dc:title>
  <dc:creator>Don</dc:creator>
  <cp:lastModifiedBy>beckettd</cp:lastModifiedBy>
  <cp:revision>63</cp:revision>
  <dcterms:created xsi:type="dcterms:W3CDTF">2008-08-27T01:24:43Z</dcterms:created>
  <dcterms:modified xsi:type="dcterms:W3CDTF">2013-05-02T13:38:17Z</dcterms:modified>
</cp:coreProperties>
</file>