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67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96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5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08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81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9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1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1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99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96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18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520FA-8309-4F8E-9199-D3CE644C5C5A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AC17C-A583-4BFD-A577-73A7F427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22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earch.stlouisfed.org/fredgraph.jpg?hires=1&amp;type=image/jpeg&amp;chart_type=line&amp;recession_bars=on&amp;log_scales=&amp;bgcolor=%23e1e9f0&amp;graph_bgcolor=%23ffffff&amp;fo=verdana&amp;ts=12&amp;tts=12&amp;txtcolor=%23444444&amp;show_legend=yes&amp;show_axis_titles=yes&amp;drp=0&amp;cosd=1921-01-01&amp;coed=1941-10-01&amp;width=670&amp;height=445&amp;stacking=&amp;range=&amp;mode=fred&amp;id=Q0860AUSQ027SNBR&amp;transformation=lin&amp;nd=&amp;ost=-99999&amp;oet=99999&amp;scale=left&amp;line_color=%234572a7&amp;line_style=solid&amp;lw=2&amp;mark_type=&amp;mw=3&amp;mma=0&amp;fml=a&amp;fgst=lin&amp;fq=Quarterly&amp;fam=avg&amp;vintage_date=&amp;revision_date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03" y="152400"/>
            <a:ext cx="901724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339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esearch.stlouisfed.org/fredgraph.jpg?hires=1&amp;type=image/jpeg&amp;chart_type=line&amp;recession_bars=on&amp;log_scales=&amp;bgcolor=%23e1e9f0&amp;graph_bgcolor=%23ffffff&amp;fo=verdana&amp;ts=12&amp;tts=12&amp;txtcolor=%23444444&amp;show_legend=yes&amp;show_axis_titles=yes&amp;drp=0&amp;cosd=1980-07-01&amp;coed=1990-08-11&amp;width=670&amp;height=445&amp;stacking=&amp;range=Custom&amp;mode=fred&amp;id=FGEXPND&amp;transformation=lin&amp;nd=&amp;ost=-99999&amp;oet=99999&amp;scale=left&amp;line_color=%234572a7&amp;line_style=solid&amp;lw=2&amp;mark_type=&amp;mw=3&amp;mma=0&amp;fml=a&amp;fgst=lin&amp;fq=Quarterly&amp;fam=avg&amp;vintage_date=&amp;revision_dat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4800"/>
            <a:ext cx="916473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esearch.stlouisfed.org/fredgraph.jpg?hires=1&amp;type=image/jpeg&amp;chart_type=line&amp;recession_bars=on&amp;log_scales=&amp;bgcolor=%23e1e9f0&amp;graph_bgcolor=%23ffffff&amp;fo=verdana&amp;ts=12&amp;tts=12&amp;txtcolor=%23444444&amp;show_legend=yes&amp;show_axis_titles=yes&amp;drp=0&amp;cosd=2007-10-21&amp;coed=2014-01-01&amp;width=670&amp;height=445&amp;stacking=&amp;range=Custom&amp;mode=fred&amp;id=FGEXPND&amp;transformation=lin&amp;nd=&amp;ost=-99999&amp;oet=99999&amp;scale=left&amp;line_color=%234572a7&amp;line_style=solid&amp;lw=2&amp;mark_type=&amp;mw=3&amp;mma=0&amp;fml=a&amp;fgst=lin&amp;fq=Quarterly&amp;fam=avg&amp;vintage_date=&amp;revision_dat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35616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29" y="25400"/>
            <a:ext cx="9218097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703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" y="272143"/>
            <a:ext cx="8997961" cy="5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629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63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ls.gov/opub/ted/2013/images/ted_20130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8600"/>
            <a:ext cx="8817157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raphics8.nytimes.com/images/2014/04/29/opinion/042914krugman1/042914krugman1-blog4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5" y="914400"/>
            <a:ext cx="907419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SJO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beckettd</dc:creator>
  <cp:lastModifiedBy>beckettd</cp:lastModifiedBy>
  <cp:revision>13</cp:revision>
  <dcterms:created xsi:type="dcterms:W3CDTF">2014-04-24T19:49:40Z</dcterms:created>
  <dcterms:modified xsi:type="dcterms:W3CDTF">2014-05-01T14:42:39Z</dcterms:modified>
</cp:coreProperties>
</file>