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28" autoAdjust="0"/>
    <p:restoredTop sz="86364" autoAdjust="0"/>
  </p:normalViewPr>
  <p:slideViewPr>
    <p:cSldViewPr>
      <p:cViewPr varScale="1">
        <p:scale>
          <a:sx n="37" d="100"/>
          <a:sy n="37" d="100"/>
        </p:scale>
        <p:origin x="-8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84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4C4EC04-AB5B-4645-AEC5-AD784AABAEF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CA5CB1-8167-48CD-8D10-18316479AEC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 Command and Conquer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Splendid Little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gets…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Cuba, Puerto Rico, Guam, Philippines.</a:t>
            </a:r>
          </a:p>
          <a:p>
            <a:r>
              <a:rPr lang="en-US" dirty="0" smtClean="0"/>
              <a:t>Spain gets $20 million dollars.</a:t>
            </a:r>
          </a:p>
          <a:p>
            <a:r>
              <a:rPr lang="en-US" dirty="0" smtClean="0"/>
              <a:t>Philippines were supposed to become independent (Filipinos fought with Americans against Spain).</a:t>
            </a:r>
          </a:p>
          <a:p>
            <a:r>
              <a:rPr lang="en-US" dirty="0" smtClean="0"/>
              <a:t>McKinley: “unfit for self-government”</a:t>
            </a:r>
          </a:p>
          <a:p>
            <a:r>
              <a:rPr lang="en-US" dirty="0" smtClean="0"/>
              <a:t>Rebellion against US occupation begins.</a:t>
            </a:r>
          </a:p>
          <a:p>
            <a:r>
              <a:rPr lang="en-US" dirty="0" smtClean="0"/>
              <a:t>Emilio Aguinaldo: Phil’s a republic.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Teller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Attached to the Declaration of War with Spain is the Teller Amendment: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 will not annex Cuba after the war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But…US military will oversee Cuban affairs for 3 years after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Platt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Cuba drafts a constitution.  US inserts Platt Amendment writing into Cuban constitution.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Cuba may not make foreign treaties without US permission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 gets 2 navy bases on the island (Guantanamo Bay, Cuba)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 may intervene in Cuba’s affairs if it is in US interest.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Monroe Doctrine</a:t>
            </a:r>
          </a:p>
          <a:p>
            <a:pPr lvl="1"/>
            <a:r>
              <a:rPr lang="en-US" dirty="0" smtClean="0"/>
              <a:t>Latin America: sphere of influence</a:t>
            </a:r>
          </a:p>
          <a:p>
            <a:r>
              <a:rPr lang="en-US" dirty="0" smtClean="0"/>
              <a:t>Minor purchases</a:t>
            </a:r>
          </a:p>
          <a:p>
            <a:pPr lvl="1"/>
            <a:r>
              <a:rPr lang="en-US" dirty="0" smtClean="0"/>
              <a:t>Alaska</a:t>
            </a:r>
            <a:endParaRPr lang="en-US" dirty="0"/>
          </a:p>
          <a:p>
            <a:r>
              <a:rPr lang="en-US" dirty="0" smtClean="0"/>
              <a:t>Minor Hostilities</a:t>
            </a:r>
          </a:p>
          <a:p>
            <a:pPr lvl="1"/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122332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1891 – Baltimore Affair or Scare: 2 US sailors stabbed in front of, wait for it, a bar in Valparaiso, Chile.</a:t>
            </a:r>
          </a:p>
          <a:p>
            <a:r>
              <a:rPr lang="en-US" dirty="0" smtClean="0"/>
              <a:t>Ultimately, US forces Chile government to pay families of the sailors $75,000.  </a:t>
            </a:r>
          </a:p>
          <a:p>
            <a:r>
              <a:rPr lang="en-US" dirty="0" smtClean="0"/>
              <a:t>US sends troops to Rio in 1895 to protect US shipping interests from minor civil war uprising in Brazil.</a:t>
            </a:r>
          </a:p>
          <a:p>
            <a:r>
              <a:rPr lang="en-US" dirty="0" smtClean="0"/>
              <a:t>Venezuela Boundary Dispute – US forces England into arbitration over land issues with Venezuela.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US/Germany almost go to war over…</a:t>
            </a:r>
            <a:r>
              <a:rPr lang="en-US" dirty="0" err="1" smtClean="0"/>
              <a:t>Somoa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Agree to share the island – American </a:t>
            </a:r>
            <a:r>
              <a:rPr lang="en-US" dirty="0" err="1" smtClean="0"/>
              <a:t>Somoa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Hawaii – Trade treaties with England and France from 1840’s to 1890’s.</a:t>
            </a:r>
          </a:p>
          <a:p>
            <a:r>
              <a:rPr lang="en-US" dirty="0" smtClean="0"/>
              <a:t>US sugar planters, led by Sanford Dole, led a minor revolt/revolution against Queen Liliuokalani (tried to behead the planters)</a:t>
            </a:r>
          </a:p>
          <a:p>
            <a:r>
              <a:rPr lang="en-US" dirty="0" smtClean="0"/>
              <a:t>Planters demand annexation (legal claim of ownership over a territory).</a:t>
            </a:r>
          </a:p>
          <a:p>
            <a:r>
              <a:rPr lang="en-US" dirty="0" smtClean="0"/>
              <a:t>President Cleveland tries to restore the Queen in 1894</a:t>
            </a:r>
          </a:p>
          <a:p>
            <a:r>
              <a:rPr lang="en-US" dirty="0" smtClean="0"/>
              <a:t>Annexed in 1898 because of Nationalism/Imperialism feelings caused by the Spanish-American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Jose Marti – Cuban poet who wrote of anti-imperialism thoughts.  Caused a riot against Spanish rule.  Urges US to do something.</a:t>
            </a:r>
          </a:p>
          <a:p>
            <a:r>
              <a:rPr lang="en-US" dirty="0" smtClean="0"/>
              <a:t>Spain’s “</a:t>
            </a:r>
            <a:r>
              <a:rPr lang="en-US" dirty="0" err="1" smtClean="0"/>
              <a:t>Reconcentration</a:t>
            </a:r>
            <a:r>
              <a:rPr lang="en-US" dirty="0" smtClean="0"/>
              <a:t> Policy” – rounding up 100,000’s “revolutionaries” and placing them in concentration camps.</a:t>
            </a:r>
          </a:p>
          <a:p>
            <a:r>
              <a:rPr lang="en-US" dirty="0" smtClean="0"/>
              <a:t>Estimated 200,000 civilians died.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Google: Malaysia airplane.  See what happens.</a:t>
            </a:r>
          </a:p>
          <a:p>
            <a:r>
              <a:rPr lang="en-US" dirty="0" smtClean="0"/>
              <a:t>William </a:t>
            </a:r>
            <a:r>
              <a:rPr lang="en-US" dirty="0" err="1" smtClean="0"/>
              <a:t>Randolf</a:t>
            </a:r>
            <a:r>
              <a:rPr lang="en-US" dirty="0" smtClean="0"/>
              <a:t> Hearst – New York Morning Journal.</a:t>
            </a:r>
          </a:p>
          <a:p>
            <a:r>
              <a:rPr lang="en-US" dirty="0" smtClean="0"/>
              <a:t>Joseph Pulitzer – New York World</a:t>
            </a:r>
          </a:p>
          <a:p>
            <a:r>
              <a:rPr lang="en-US" dirty="0" smtClean="0"/>
              <a:t>Sensationalism --  stories that are beyond belief or full of emotional hyperbole.</a:t>
            </a:r>
          </a:p>
          <a:p>
            <a:r>
              <a:rPr lang="en-US" dirty="0" smtClean="0"/>
              <a:t>Jingoism – See above, but with a pro-US (or any home country) bent or angle.  </a:t>
            </a:r>
          </a:p>
          <a:p>
            <a:r>
              <a:rPr lang="en-US" dirty="0" smtClean="0"/>
              <a:t>Newspapers sell when there is a war or conflict.</a:t>
            </a:r>
          </a:p>
          <a:p>
            <a:r>
              <a:rPr lang="en-US" dirty="0" smtClean="0"/>
              <a:t>Pulitzer/Hearst – Write sensationalist stories about Cuban revolution.  America do something!</a:t>
            </a:r>
          </a:p>
          <a:p>
            <a:r>
              <a:rPr lang="en-US" dirty="0" smtClean="0"/>
              <a:t>Sympathy for Cuba causes Political/Military intervention.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Splendid Little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Riots in Havana, Cuba in early 1898 cause President McKinley to send USS Maine to the harbor to protect US interests.</a:t>
            </a:r>
          </a:p>
          <a:p>
            <a:r>
              <a:rPr lang="en-US" dirty="0" smtClean="0"/>
              <a:t>USS Maine explodes.  Newspapers?  Field day.</a:t>
            </a:r>
          </a:p>
          <a:p>
            <a:r>
              <a:rPr lang="en-US" dirty="0" smtClean="0"/>
              <a:t>“Remember the Maine, to hell with Spain.”</a:t>
            </a:r>
          </a:p>
          <a:p>
            <a:r>
              <a:rPr lang="en-US" dirty="0" err="1" smtClean="0"/>
              <a:t>Dupuy</a:t>
            </a:r>
            <a:r>
              <a:rPr lang="en-US" dirty="0" smtClean="0"/>
              <a:t> de </a:t>
            </a:r>
            <a:r>
              <a:rPr lang="en-US" dirty="0" err="1" smtClean="0"/>
              <a:t>Lome</a:t>
            </a:r>
            <a:r>
              <a:rPr lang="en-US" dirty="0" smtClean="0"/>
              <a:t> Letter – Spanish Ambassador to US writes a letter that is stolen by the  press.</a:t>
            </a:r>
          </a:p>
          <a:p>
            <a:r>
              <a:rPr lang="en-US" dirty="0" smtClean="0"/>
              <a:t>President McKinley is “weak and a bidder for the admiration of the crowd.”  Ouch.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Secretary of the Navy, T. Roosevelt, orders the pacific fleet to get ready to destroy the Spanish fleet in Manila, Philippine Islands.  </a:t>
            </a:r>
          </a:p>
          <a:p>
            <a:r>
              <a:rPr lang="en-US" dirty="0" smtClean="0"/>
              <a:t>US declares War in April, 1898.</a:t>
            </a:r>
          </a:p>
          <a:p>
            <a:r>
              <a:rPr lang="en-US" dirty="0" smtClean="0"/>
              <a:t>George Dewey leads the attack in May.  Destroys the Spanish Fleet.  </a:t>
            </a:r>
          </a:p>
          <a:p>
            <a:r>
              <a:rPr lang="en-US" dirty="0" smtClean="0"/>
              <a:t>Cuba: Voluntary Calvary (Rough Riders) led by T. Roosevelt gets lots of publicity.</a:t>
            </a:r>
          </a:p>
          <a:p>
            <a:r>
              <a:rPr lang="en-US" dirty="0" smtClean="0"/>
              <a:t>Leads Rough Riders up San Juan Hill!</a:t>
            </a:r>
          </a:p>
          <a:p>
            <a:r>
              <a:rPr lang="en-US" dirty="0" smtClean="0"/>
              <a:t>Would have been killed if not for the Buffalo Soldiers  (African-American troops) protecting the RR’s flank.</a:t>
            </a:r>
          </a:p>
          <a:p>
            <a:r>
              <a:rPr lang="en-US" dirty="0" smtClean="0"/>
              <a:t>US Navy destroys Spanish fleet in Santiago, Cuba on July 3.  War over.</a:t>
            </a:r>
          </a:p>
          <a:p>
            <a:r>
              <a:rPr lang="en-US" dirty="0" smtClean="0"/>
              <a:t>Treaty of Paris ends the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" y="1476983"/>
            <a:ext cx="9194489" cy="507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13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</TotalTime>
  <Words>666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A Splendid Little War</vt:lpstr>
      <vt:lpstr>Recap</vt:lpstr>
      <vt:lpstr>Latin America</vt:lpstr>
      <vt:lpstr>Pacific Things</vt:lpstr>
      <vt:lpstr>Spanish-America War</vt:lpstr>
      <vt:lpstr>Media</vt:lpstr>
      <vt:lpstr>Splendid Little War</vt:lpstr>
      <vt:lpstr>Meanwhile…</vt:lpstr>
      <vt:lpstr>PowerPoint Presentation</vt:lpstr>
      <vt:lpstr>US gets…</vt:lpstr>
      <vt:lpstr>Teller Amendment</vt:lpstr>
      <vt:lpstr>Platt Amendment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Splendid Little War</dc:title>
  <dc:creator>beckettd</dc:creator>
  <cp:lastModifiedBy>beckettd</cp:lastModifiedBy>
  <cp:revision>9</cp:revision>
  <dcterms:created xsi:type="dcterms:W3CDTF">2014-03-24T13:25:31Z</dcterms:created>
  <dcterms:modified xsi:type="dcterms:W3CDTF">2014-03-24T14:44:29Z</dcterms:modified>
</cp:coreProperties>
</file>