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475" autoAdjust="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62C-C309-4AD9-B7E7-ECC9DC3AD007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A5D1D8-ED9B-477F-91E0-B133512206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62C-C309-4AD9-B7E7-ECC9DC3AD007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D1D8-ED9B-477F-91E0-B133512206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BA5D1D8-ED9B-477F-91E0-B133512206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62C-C309-4AD9-B7E7-ECC9DC3AD007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62C-C309-4AD9-B7E7-ECC9DC3AD007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BA5D1D8-ED9B-477F-91E0-B133512206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62C-C309-4AD9-B7E7-ECC9DC3AD007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A5D1D8-ED9B-477F-91E0-B133512206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0D6262C-C309-4AD9-B7E7-ECC9DC3AD007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D1D8-ED9B-477F-91E0-B133512206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62C-C309-4AD9-B7E7-ECC9DC3AD007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BA5D1D8-ED9B-477F-91E0-B133512206F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62C-C309-4AD9-B7E7-ECC9DC3AD007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BA5D1D8-ED9B-477F-91E0-B13351220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62C-C309-4AD9-B7E7-ECC9DC3AD007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A5D1D8-ED9B-477F-91E0-B13351220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A5D1D8-ED9B-477F-91E0-B133512206F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62C-C309-4AD9-B7E7-ECC9DC3AD007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BA5D1D8-ED9B-477F-91E0-B133512206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0D6262C-C309-4AD9-B7E7-ECC9DC3AD007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0D6262C-C309-4AD9-B7E7-ECC9DC3AD007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A5D1D8-ED9B-477F-91E0-B133512206F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snews.com/videos/corruption-drives-up-cost-of-sochi-olympic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752600"/>
          </a:xfrm>
        </p:spPr>
        <p:txBody>
          <a:bodyPr/>
          <a:lstStyle/>
          <a:p>
            <a:r>
              <a:rPr lang="en-US" dirty="0" smtClean="0"/>
              <a:t>Industrialization and Daily Struggles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21" y="1981200"/>
            <a:ext cx="8153400" cy="486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Tenement Housing/Market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60654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explorepahistory.com/kora/files/1/2/1-2-B11-25-ExplorePAHistory-a0j5g2-a_3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608106"/>
            <a:ext cx="5514065" cy="333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ediastore.magnumphotos.com/CoreXDoc/MAG/Media/TR2/b/5/e/b/NYC8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17" y="1046810"/>
            <a:ext cx="4284474" cy="320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4648200"/>
            <a:ext cx="3110345" cy="205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74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Ghettos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Very old term.  16</a:t>
            </a:r>
            <a:r>
              <a:rPr lang="en-US" baseline="30000" dirty="0" smtClean="0"/>
              <a:t>th</a:t>
            </a:r>
            <a:r>
              <a:rPr lang="en-US" dirty="0" smtClean="0"/>
              <a:t> century term.  Used to describe Jewish quarter of a city.</a:t>
            </a:r>
          </a:p>
          <a:p>
            <a:r>
              <a:rPr lang="en-US" dirty="0" smtClean="0"/>
              <a:t>Ghetto – specific area of a city’s population that is inhabited by a particular ethnic group.</a:t>
            </a:r>
          </a:p>
          <a:p>
            <a:r>
              <a:rPr lang="en-US" dirty="0" smtClean="0"/>
              <a:t>Chinatown, Little Italy, Little Ireland, 5 points.</a:t>
            </a:r>
          </a:p>
          <a:p>
            <a:r>
              <a:rPr lang="en-US" dirty="0" smtClean="0"/>
              <a:t>Restrictive covenants: agreements among homeowners not to sell outside of your ethnic group or race.</a:t>
            </a:r>
          </a:p>
          <a:p>
            <a:r>
              <a:rPr lang="en-US" dirty="0" smtClean="0"/>
              <a:t>Gangs – bands of people from the neighborhood protecting the neighborhood.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00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Victorian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Middle/upper class lifestyle differed.</a:t>
            </a:r>
            <a:endParaRPr lang="en-US" dirty="0"/>
          </a:p>
          <a:p>
            <a:r>
              <a:rPr lang="en-US" dirty="0" smtClean="0"/>
              <a:t>Chicago’s “Gold Coast” offered larger apartments, greater access to parks/recreation.  Electricity, plumbing, upscale businesses.</a:t>
            </a:r>
          </a:p>
          <a:p>
            <a:r>
              <a:rPr lang="en-US" dirty="0" smtClean="0"/>
              <a:t>Domestication of the dog.  Home companion.  Cultivate things for personal leisure instead of necessary use.</a:t>
            </a:r>
          </a:p>
        </p:txBody>
      </p:sp>
    </p:spTree>
    <p:extLst>
      <p:ext uri="{BB962C8B-B14F-4D97-AF65-F5344CB8AC3E}">
        <p14:creationId xmlns:p14="http://schemas.microsoft.com/office/powerpoint/2010/main" val="285093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Governments respond to rapid urban growth by establishing fire/police dept., sanitation districts, transportation networks.</a:t>
            </a:r>
          </a:p>
          <a:p>
            <a:r>
              <a:rPr lang="en-US" dirty="0" smtClean="0"/>
              <a:t>More responsibility = more political power.</a:t>
            </a:r>
          </a:p>
          <a:p>
            <a:r>
              <a:rPr lang="en-US" dirty="0" smtClean="0"/>
              <a:t>Political machines – unofficial city political organization (party/non-party) created to maintain power via corruption and bribery.</a:t>
            </a:r>
          </a:p>
          <a:p>
            <a:r>
              <a:rPr lang="en-US" dirty="0" smtClean="0"/>
              <a:t>Boss – guy in charge of political machine</a:t>
            </a:r>
          </a:p>
          <a:p>
            <a:r>
              <a:rPr lang="en-US" dirty="0" smtClean="0"/>
              <a:t>Graft – use of one’s political job to gain profit</a:t>
            </a:r>
          </a:p>
          <a:p>
            <a:r>
              <a:rPr lang="en-US" dirty="0" smtClean="0"/>
              <a:t>William Tweed (Boss Tweed) ran New York City’s Tammany Hall political club that padded bills, falsified receipts to illegally profit from taxpayer money.</a:t>
            </a:r>
          </a:p>
          <a:p>
            <a:r>
              <a:rPr lang="en-US" dirty="0" smtClean="0">
                <a:hlinkClick r:id="rId2"/>
              </a:rPr>
              <a:t>2014 Olympics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463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 Captain of Industry wealth = 6 million people collective worth</a:t>
            </a:r>
          </a:p>
          <a:p>
            <a:r>
              <a:rPr lang="en-US" dirty="0" smtClean="0"/>
              <a:t>Urbanization – changes in behaviors, mores</a:t>
            </a:r>
          </a:p>
          <a:p>
            <a:r>
              <a:rPr lang="en-US" dirty="0" smtClean="0"/>
              <a:t>Mechanization </a:t>
            </a:r>
          </a:p>
          <a:p>
            <a:r>
              <a:rPr lang="en-US" dirty="0" smtClean="0"/>
              <a:t>Transportation/communication revolution</a:t>
            </a:r>
          </a:p>
          <a:p>
            <a:r>
              <a:rPr lang="en-US" dirty="0" smtClean="0"/>
              <a:t>Closing of the frontier</a:t>
            </a:r>
          </a:p>
          <a:p>
            <a:r>
              <a:rPr lang="en-US" dirty="0" smtClean="0"/>
              <a:t>Corruption, greed and avarice</a:t>
            </a:r>
          </a:p>
          <a:p>
            <a:r>
              <a:rPr lang="en-US" dirty="0" smtClean="0"/>
              <a:t>Social Darwinism</a:t>
            </a:r>
          </a:p>
          <a:p>
            <a:r>
              <a:rPr lang="en-US" dirty="0" smtClean="0"/>
              <a:t>Gospel of Wealth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 Square 1920</a:t>
            </a:r>
            <a:endParaRPr lang="en-US" dirty="0"/>
          </a:p>
        </p:txBody>
      </p:sp>
      <p:pic>
        <p:nvPicPr>
          <p:cNvPr id="1026" name="Picture 2" descr="http://25.media.tumblr.com/tumblr_m9g4ptTeM81qeyojd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398"/>
            <a:ext cx="7772400" cy="516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 Square Summer 2013</a:t>
            </a:r>
            <a:endParaRPr lang="en-US" dirty="0"/>
          </a:p>
        </p:txBody>
      </p:sp>
      <p:pic>
        <p:nvPicPr>
          <p:cNvPr id="2050" name="Picture 2" descr="http://upload.wikimedia.org/wikipedia/commons/4/47/New_york_times_square-teraba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20274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39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Need for farmhands shrank because of mechanization.  Migrate to the cities.</a:t>
            </a:r>
          </a:p>
          <a:p>
            <a:r>
              <a:rPr lang="en-US" dirty="0" smtClean="0"/>
              <a:t>Great Migration – African-Americans leaving the south and migrating to the north or west.  Trend will not reverse until the 1990’s.</a:t>
            </a:r>
          </a:p>
          <a:p>
            <a:r>
              <a:rPr lang="en-US" dirty="0" smtClean="0"/>
              <a:t>Factories produced clothes, steel, food for the population.</a:t>
            </a:r>
          </a:p>
          <a:p>
            <a:r>
              <a:rPr lang="en-US" dirty="0" smtClean="0"/>
              <a:t>Cities grew from 3-4 miles across to dozen(s) of miles.  </a:t>
            </a:r>
          </a:p>
          <a:p>
            <a:r>
              <a:rPr lang="en-US" dirty="0" smtClean="0"/>
              <a:t>City transportation (cable car, horse carriage, elevated train, subway train, and car) allow for suburb (home away from city and work)</a:t>
            </a:r>
          </a:p>
          <a:p>
            <a:r>
              <a:rPr lang="en-US" dirty="0" smtClean="0"/>
              <a:t>Separation of work and home.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9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Iron Building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Bessemer Steel – tall (skyscraper) possible</a:t>
            </a:r>
          </a:p>
          <a:p>
            <a:r>
              <a:rPr lang="en-US" dirty="0" smtClean="0"/>
              <a:t>Elisha Otis – elevator</a:t>
            </a:r>
          </a:p>
          <a:p>
            <a:r>
              <a:rPr lang="en-US" dirty="0" smtClean="0"/>
              <a:t>Specialized buildings/neighborhoods</a:t>
            </a:r>
          </a:p>
          <a:p>
            <a:pPr lvl="1"/>
            <a:r>
              <a:rPr lang="en-US" dirty="0" smtClean="0"/>
              <a:t>Financial</a:t>
            </a:r>
          </a:p>
          <a:p>
            <a:pPr lvl="1"/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Department stores</a:t>
            </a:r>
          </a:p>
          <a:p>
            <a:pPr lvl="1"/>
            <a:r>
              <a:rPr lang="en-US" dirty="0" smtClean="0"/>
              <a:t>Warehouses </a:t>
            </a:r>
          </a:p>
          <a:p>
            <a:pPr lvl="1"/>
            <a:r>
              <a:rPr lang="en-US" dirty="0" smtClean="0"/>
              <a:t>Stockyards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97369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64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 – State Street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466850"/>
            <a:ext cx="64293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54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 – Magnificent Mile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76582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05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Private multiple family  units = tenement housing.</a:t>
            </a:r>
          </a:p>
          <a:p>
            <a:r>
              <a:rPr lang="en-US" dirty="0" smtClean="0"/>
              <a:t>Lots of poorly constructed/kept tenement housing is called a slum</a:t>
            </a:r>
          </a:p>
          <a:p>
            <a:r>
              <a:rPr lang="en-US" dirty="0" smtClean="0"/>
              <a:t>Slum – no trees/grass (pavement), sewage problems, garbage collection problems (RATS!), air pollution from coal fireplaces.</a:t>
            </a:r>
          </a:p>
          <a:p>
            <a:r>
              <a:rPr lang="en-US" dirty="0" smtClean="0"/>
              <a:t>No plan for fire.  No regulations.  No health inspector. </a:t>
            </a:r>
          </a:p>
          <a:p>
            <a:r>
              <a:rPr lang="en-US" dirty="0" smtClean="0"/>
              <a:t>Fire (Chicago) and diseases (cholera, TB, malaria, typhoid)</a:t>
            </a:r>
          </a:p>
          <a:p>
            <a:r>
              <a:rPr lang="en-US" dirty="0" smtClean="0"/>
              <a:t>Life expectancy in 1900 – 46(M)/48(W)</a:t>
            </a:r>
          </a:p>
          <a:p>
            <a:r>
              <a:rPr lang="en-US" dirty="0" smtClean="0"/>
              <a:t>Life expectancy in 2013 – 76(M)/81(W): 26</a:t>
            </a:r>
            <a:r>
              <a:rPr lang="en-US" baseline="30000" dirty="0" smtClean="0"/>
              <a:t>th</a:t>
            </a:r>
            <a:r>
              <a:rPr lang="en-US" dirty="0" smtClean="0"/>
              <a:t> in the world.</a:t>
            </a:r>
          </a:p>
          <a:p>
            <a:r>
              <a:rPr lang="en-US" dirty="0" smtClean="0"/>
              <a:t>New York State Tenement Housing Act (1901) – Newly constructed  housing must have outward facing windows, ventilation, indoor toilets</a:t>
            </a:r>
          </a:p>
        </p:txBody>
      </p:sp>
    </p:spTree>
    <p:extLst>
      <p:ext uri="{BB962C8B-B14F-4D97-AF65-F5344CB8AC3E}">
        <p14:creationId xmlns:p14="http://schemas.microsoft.com/office/powerpoint/2010/main" val="1915381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115</TotalTime>
  <Words>503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Industrialization and Daily Struggles</vt:lpstr>
      <vt:lpstr>Recap</vt:lpstr>
      <vt:lpstr>Times Square 1920</vt:lpstr>
      <vt:lpstr>Times Square Summer 2013</vt:lpstr>
      <vt:lpstr>The City</vt:lpstr>
      <vt:lpstr>Flat Iron Building</vt:lpstr>
      <vt:lpstr>Chicago – State Street</vt:lpstr>
      <vt:lpstr>Chicago – Magnificent Mile</vt:lpstr>
      <vt:lpstr>Housing</vt:lpstr>
      <vt:lpstr>                                Tenement Housing/Market</vt:lpstr>
      <vt:lpstr>Ghettos</vt:lpstr>
      <vt:lpstr>Victorian America</vt:lpstr>
      <vt:lpstr>Politics</vt:lpstr>
    </vt:vector>
  </TitlesOfParts>
  <Company>SJO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 and Daily Struggles</dc:title>
  <dc:creator>beckettd</dc:creator>
  <cp:lastModifiedBy>beckettd</cp:lastModifiedBy>
  <cp:revision>9</cp:revision>
  <dcterms:created xsi:type="dcterms:W3CDTF">2014-02-27T14:39:22Z</dcterms:created>
  <dcterms:modified xsi:type="dcterms:W3CDTF">2014-02-27T16:52:33Z</dcterms:modified>
</cp:coreProperties>
</file>