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8" r:id="rId5"/>
    <p:sldId id="259" r:id="rId6"/>
    <p:sldId id="262" r:id="rId7"/>
    <p:sldId id="260" r:id="rId8"/>
    <p:sldId id="263" r:id="rId9"/>
    <p:sldId id="276" r:id="rId10"/>
    <p:sldId id="269" r:id="rId11"/>
    <p:sldId id="264" r:id="rId12"/>
    <p:sldId id="265" r:id="rId13"/>
    <p:sldId id="266" r:id="rId14"/>
    <p:sldId id="267" r:id="rId15"/>
    <p:sldId id="268" r:id="rId16"/>
    <p:sldId id="270" r:id="rId17"/>
    <p:sldId id="272" r:id="rId18"/>
    <p:sldId id="273" r:id="rId19"/>
    <p:sldId id="274" r:id="rId20"/>
    <p:sldId id="275" r:id="rId21"/>
    <p:sldId id="27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70" autoAdjust="0"/>
    <p:restoredTop sz="86349" autoAdjust="0"/>
  </p:normalViewPr>
  <p:slideViewPr>
    <p:cSldViewPr>
      <p:cViewPr varScale="1">
        <p:scale>
          <a:sx n="46" d="100"/>
          <a:sy n="46" d="100"/>
        </p:scale>
        <p:origin x="-114" y="-5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465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A3E98-C23F-4ABA-8007-D43F1B3F3824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39C77E7-7BE2-41B8-A044-828BCFD76B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A3E98-C23F-4ABA-8007-D43F1B3F3824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C77E7-7BE2-41B8-A044-828BCFD76B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339C77E7-7BE2-41B8-A044-828BCFD76B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A3E98-C23F-4ABA-8007-D43F1B3F3824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A3E98-C23F-4ABA-8007-D43F1B3F3824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339C77E7-7BE2-41B8-A044-828BCFD76B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A3E98-C23F-4ABA-8007-D43F1B3F3824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39C77E7-7BE2-41B8-A044-828BCFD76B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D27A3E98-C23F-4ABA-8007-D43F1B3F3824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C77E7-7BE2-41B8-A044-828BCFD76B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A3E98-C23F-4ABA-8007-D43F1B3F3824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339C77E7-7BE2-41B8-A044-828BCFD76B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A3E98-C23F-4ABA-8007-D43F1B3F3824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339C77E7-7BE2-41B8-A044-828BCFD76B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A3E98-C23F-4ABA-8007-D43F1B3F3824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39C77E7-7BE2-41B8-A044-828BCFD76B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39C77E7-7BE2-41B8-A044-828BCFD76B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A3E98-C23F-4ABA-8007-D43F1B3F3824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339C77E7-7BE2-41B8-A044-828BCFD76B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27A3E98-C23F-4ABA-8007-D43F1B3F3824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27A3E98-C23F-4ABA-8007-D43F1B3F3824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39C77E7-7BE2-41B8-A044-828BCFD76B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Japan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6816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t2.gstatic.com/images?q=tbn:ANd9GcS4SKLv73jcrays6qbDhy43-dL0tp_HOdvZy16-10ZYSgBuk12Gs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-1"/>
            <a:ext cx="4187825" cy="335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t0.gstatic.com/images?q=tbn:ANd9GcQ5sqh81oy7FC5Df7Vv-k65JJopk5theX0osEBMpb5v61yT0jE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3803" y="0"/>
            <a:ext cx="3861991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media.npr.org/assets/img/2010/12/07/pearl-b13c8ac12642f634297336f482074265f9cfa376-s6-c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22943" y="2819400"/>
            <a:ext cx="4914900" cy="368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t1.gstatic.com/images?q=tbn:ANd9GcRJYQFuqsmVef_r_NbcWxjRW9pTIGR-_QRVT_JuvNwXvHEEictLq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68" y="3720612"/>
            <a:ext cx="4745423" cy="311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23352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WWII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declare war on Japan 12-8-1941. </a:t>
            </a:r>
            <a:r>
              <a:rPr lang="en-US" dirty="0"/>
              <a:t> </a:t>
            </a:r>
            <a:r>
              <a:rPr lang="en-US" dirty="0" smtClean="0"/>
              <a:t>388-1</a:t>
            </a:r>
          </a:p>
          <a:p>
            <a:r>
              <a:rPr lang="en-US" dirty="0" smtClean="0"/>
              <a:t>Italy and Germany Declare war on US 12-11.</a:t>
            </a:r>
          </a:p>
          <a:p>
            <a:r>
              <a:rPr lang="en-US" dirty="0" smtClean="0"/>
              <a:t>We declare war back same day.</a:t>
            </a:r>
          </a:p>
          <a:p>
            <a:r>
              <a:rPr lang="en-US" dirty="0" smtClean="0"/>
              <a:t>Hitler blames us for starting WWII</a:t>
            </a:r>
          </a:p>
          <a:p>
            <a:r>
              <a:rPr lang="en-US" dirty="0" smtClean="0"/>
              <a:t>Hitler blames the Jews for advising (controlling?) FDR’s foreign policy with Japan.</a:t>
            </a:r>
          </a:p>
          <a:p>
            <a:r>
              <a:rPr lang="en-US" dirty="0" smtClean="0"/>
              <a:t>Hitler blames FDR for destroying Germany and Italian property.  </a:t>
            </a:r>
            <a:endParaRPr lang="en-US" dirty="0"/>
          </a:p>
          <a:p>
            <a:r>
              <a:rPr lang="en-US" dirty="0" smtClean="0"/>
              <a:t>US are war mongers who violate international law.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1584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 in Pacific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8991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Defensive strategy.  Focus of materials goes to Europe</a:t>
            </a:r>
          </a:p>
          <a:p>
            <a:r>
              <a:rPr lang="en-US" dirty="0" smtClean="0"/>
              <a:t>Philippines are conquered by Japanese by March, 1942.  </a:t>
            </a:r>
          </a:p>
          <a:p>
            <a:r>
              <a:rPr lang="en-US" dirty="0" smtClean="0"/>
              <a:t>General Douglas MacArthur left 11,000 Americans and 50,000 Philippine soldiers to the Japanese.</a:t>
            </a:r>
          </a:p>
          <a:p>
            <a:r>
              <a:rPr lang="en-US" dirty="0" smtClean="0"/>
              <a:t>Bataan Death March – 60 mile forced march with little water or food.  10,000+ American/Phil soldiers died.</a:t>
            </a:r>
          </a:p>
          <a:p>
            <a:r>
              <a:rPr lang="en-US" dirty="0" smtClean="0"/>
              <a:t>US did not learn about the forced march until 1945.  Prisoners escaped.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4225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April, 1942 – Doolittle Raid.  Colonel James Doolittle leads 16 light bombers over Tokyo.  Little damage, big morale boost.    </a:t>
            </a:r>
          </a:p>
          <a:p>
            <a:r>
              <a:rPr lang="en-US" dirty="0" smtClean="0"/>
              <a:t>May, 1942 – Battle of the Coral Sea.  Naval engagement with aircraft only.</a:t>
            </a:r>
          </a:p>
          <a:p>
            <a:r>
              <a:rPr lang="en-US" dirty="0" smtClean="0"/>
              <a:t>War is to be an aircraft carrier based war.</a:t>
            </a:r>
          </a:p>
          <a:p>
            <a:r>
              <a:rPr lang="en-US" dirty="0" smtClean="0"/>
              <a:t>US loses 2, Japan loses 2.  Japan is at its furthest extent in the war.</a:t>
            </a:r>
          </a:p>
          <a:p>
            <a:r>
              <a:rPr lang="en-US" dirty="0" smtClean="0"/>
              <a:t>June, 1942 – Battle of Midway Islands.  Japan loses 4 aircraft carriers.  </a:t>
            </a:r>
          </a:p>
          <a:p>
            <a:r>
              <a:rPr lang="en-US" dirty="0" smtClean="0"/>
              <a:t>Japan is now fighting a defensive war.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8988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nationalmuseum.af.mil/shared/media/photodb/web/100204-F-1234S-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-6486"/>
            <a:ext cx="8610600" cy="6863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6124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1.bp.blogspot.com/-grAWcZGkCWo/T6G-CAY90VI/AAAAAAAAF98/uqVYBUAVBdU/s1600/Battle_of_the_Coral_Sea_Map_-_Japanese_Plan_650wd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544" y="103220"/>
            <a:ext cx="8746855" cy="670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458846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Offensive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Guadalcanal – 8/42 to 2/43.  Slow, slog through the jungle.  Typical island warfare.</a:t>
            </a:r>
          </a:p>
          <a:p>
            <a:r>
              <a:rPr lang="en-US" dirty="0" smtClean="0"/>
              <a:t>Gain an important base (airstrip) in the region.</a:t>
            </a:r>
          </a:p>
          <a:p>
            <a:r>
              <a:rPr lang="en-US" dirty="0" smtClean="0"/>
              <a:t>Island hopping – US takes important islands, ignores most Japanese held islands.  Skip.</a:t>
            </a:r>
          </a:p>
          <a:p>
            <a:r>
              <a:rPr lang="en-US" dirty="0" smtClean="0"/>
              <a:t>Capture of Iwo Jima, Okinawa allow (1944) US to bomb Japanese Island cities.</a:t>
            </a:r>
          </a:p>
          <a:p>
            <a:r>
              <a:rPr lang="en-US" dirty="0" smtClean="0"/>
              <a:t>Kamikazes (divine wind) attacks on US ships and personnel.</a:t>
            </a:r>
          </a:p>
          <a:p>
            <a:r>
              <a:rPr lang="en-US" dirty="0" smtClean="0"/>
              <a:t>Banzai Charges – Japanese suicide missions.</a:t>
            </a:r>
          </a:p>
          <a:p>
            <a:r>
              <a:rPr lang="en-US" dirty="0" smtClean="0"/>
              <a:t>Iwo Jima: Japan has 22K soldiers, 200 surrender.</a:t>
            </a:r>
          </a:p>
          <a:p>
            <a:r>
              <a:rPr lang="en-US" dirty="0" smtClean="0"/>
              <a:t>Okinawa: Japan has 100K soldiers, 7,000 surrender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6066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Manhattan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1939 – Einstein (pacifist) encourages FDR to build an atomic bomb before the Germans.</a:t>
            </a:r>
          </a:p>
          <a:p>
            <a:r>
              <a:rPr lang="en-US" dirty="0" smtClean="0"/>
              <a:t>Top secret military/scientific mission to build an atomic bomb.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– attain nuclear fission (split atom)</a:t>
            </a:r>
          </a:p>
          <a:p>
            <a:pPr lvl="1"/>
            <a:r>
              <a:rPr lang="en-US" dirty="0" smtClean="0"/>
              <a:t>Enrico Fermi (left Italy)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– control nuclear fission</a:t>
            </a:r>
          </a:p>
          <a:p>
            <a:r>
              <a:rPr lang="en-US" dirty="0" smtClean="0"/>
              <a:t>Robert Oppenheimer directed the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8194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decision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Japanese homeland defense consisted of:</a:t>
            </a:r>
          </a:p>
          <a:p>
            <a:pPr lvl="1"/>
            <a:r>
              <a:rPr lang="en-US" dirty="0" smtClean="0"/>
              <a:t>2 million troops</a:t>
            </a:r>
          </a:p>
          <a:p>
            <a:pPr lvl="1"/>
            <a:r>
              <a:rPr lang="en-US" dirty="0" smtClean="0"/>
              <a:t>10,000 various aircraft</a:t>
            </a:r>
          </a:p>
          <a:p>
            <a:pPr lvl="1"/>
            <a:r>
              <a:rPr lang="en-US" dirty="0" smtClean="0"/>
              <a:t>Civilian training</a:t>
            </a:r>
          </a:p>
          <a:p>
            <a:pPr lvl="1"/>
            <a:r>
              <a:rPr lang="en-US" dirty="0" smtClean="0"/>
              <a:t>Iwo Jima and Okinawa </a:t>
            </a:r>
          </a:p>
          <a:p>
            <a:r>
              <a:rPr lang="en-US" dirty="0" smtClean="0"/>
              <a:t>US estimates are 100,000 US soldiers killed, 300,000 wounded trying to take the islands.</a:t>
            </a:r>
          </a:p>
        </p:txBody>
      </p:sp>
    </p:spTree>
    <p:extLst>
      <p:ext uri="{BB962C8B-B14F-4D97-AF65-F5344CB8AC3E}">
        <p14:creationId xmlns:p14="http://schemas.microsoft.com/office/powerpoint/2010/main" xmlns="" val="192910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Hiroshima (August 6, 1945) – upwards of 140,000 people killed by the blast, fire, radiation.</a:t>
            </a:r>
          </a:p>
          <a:p>
            <a:r>
              <a:rPr lang="en-US" dirty="0" smtClean="0"/>
              <a:t>Nagasaki (August 9, 1945) – 2</a:t>
            </a:r>
            <a:r>
              <a:rPr lang="en-US" baseline="30000" dirty="0" smtClean="0"/>
              <a:t>nd</a:t>
            </a:r>
            <a:r>
              <a:rPr lang="en-US" dirty="0" smtClean="0"/>
              <a:t> bomb dropped. 70,000+ killed.</a:t>
            </a:r>
          </a:p>
          <a:p>
            <a:r>
              <a:rPr lang="en-US" dirty="0" smtClean="0"/>
              <a:t>August 14, 1945 – Japan surrenders.  VJ (Victory over Japan) Day is August 15.</a:t>
            </a:r>
          </a:p>
          <a:p>
            <a:r>
              <a:rPr lang="en-US" dirty="0" smtClean="0"/>
              <a:t>September 2, 1945 – Japan formally surrenders aboard the USS Missouri.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8133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5606" b="3402"/>
          <a:stretch/>
        </p:blipFill>
        <p:spPr bwMode="auto">
          <a:xfrm>
            <a:off x="1" y="223839"/>
            <a:ext cx="9105409" cy="6405561"/>
          </a:xfrm>
          <a:prstGeom prst="flowChartAlternateProcess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438291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ile:Shigemitsu-signs-surrend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81000"/>
            <a:ext cx="7048500" cy="564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08385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863" y="0"/>
            <a:ext cx="8296275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07712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Commodore Matthew Perry – “Opening of Japan” 1853-54</a:t>
            </a:r>
          </a:p>
          <a:p>
            <a:r>
              <a:rPr lang="en-US" dirty="0" smtClean="0"/>
              <a:t>Meiji Restoration – Era of westernization and industrialization for the social and economic structures in Japan.</a:t>
            </a:r>
          </a:p>
          <a:p>
            <a:pPr lvl="1"/>
            <a:r>
              <a:rPr lang="en-US" dirty="0" smtClean="0"/>
              <a:t>Political restoration of the emperor’s control over the government.</a:t>
            </a:r>
          </a:p>
          <a:p>
            <a:r>
              <a:rPr lang="en-US" dirty="0" smtClean="0"/>
              <a:t>1920’s – Japan expands territorial conquests in pursuit of natural resources</a:t>
            </a:r>
          </a:p>
          <a:p>
            <a:pPr lvl="1"/>
            <a:r>
              <a:rPr lang="en-US" dirty="0" smtClean="0"/>
              <a:t>Manchuria: 1931</a:t>
            </a:r>
          </a:p>
          <a:p>
            <a:pPr lvl="1"/>
            <a:r>
              <a:rPr lang="en-US" dirty="0" smtClean="0"/>
              <a:t>East China: 1937-1940 </a:t>
            </a:r>
          </a:p>
          <a:p>
            <a:pPr lvl="1"/>
            <a:r>
              <a:rPr lang="en-US" dirty="0" smtClean="0"/>
              <a:t>Signs Tripartite Act in 1940 (Berlin-Rome-Tokyo Axis)</a:t>
            </a:r>
          </a:p>
          <a:p>
            <a:pPr lvl="1"/>
            <a:r>
              <a:rPr lang="en-US" dirty="0" smtClean="0"/>
              <a:t>Neutrality pact with Russia in 1941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69274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Navy transferred from San Diego to Pearl Harbor, Hawaii (1939).</a:t>
            </a:r>
          </a:p>
          <a:p>
            <a:r>
              <a:rPr lang="en-US" dirty="0" smtClean="0"/>
              <a:t>Americans are isolationists (WWI)</a:t>
            </a:r>
          </a:p>
          <a:p>
            <a:r>
              <a:rPr lang="en-US" dirty="0" smtClean="0"/>
              <a:t>Great Depression in America</a:t>
            </a:r>
          </a:p>
          <a:p>
            <a:r>
              <a:rPr lang="en-US" dirty="0" smtClean="0"/>
              <a:t>WWII begins, US </a:t>
            </a:r>
            <a:r>
              <a:rPr lang="en-US" dirty="0" err="1" smtClean="0"/>
              <a:t>Gov</a:t>
            </a:r>
            <a:r>
              <a:rPr lang="en-US" dirty="0" smtClean="0"/>
              <a:t> issues “cash and carry” policy – goods bought by anyone must be paid in cash (gold) and transferred by purchaser.</a:t>
            </a:r>
          </a:p>
          <a:p>
            <a:r>
              <a:rPr lang="en-US" dirty="0" smtClean="0"/>
              <a:t>Neutrality Act of 1939 – WWII?  No thanks.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3449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Lend-Lease Act (3/1941) – President may aid any country’s well-being that is vital to US interests and national security</a:t>
            </a:r>
          </a:p>
          <a:p>
            <a:r>
              <a:rPr lang="en-US" dirty="0" smtClean="0"/>
              <a:t>Good Neighbor Policy – neighbor’s house on fire, you lend him a hose.  US loans goods to England.</a:t>
            </a:r>
          </a:p>
          <a:p>
            <a:r>
              <a:rPr lang="en-US" dirty="0" smtClean="0"/>
              <a:t>FDR: US is “the great arsenal of democracy”</a:t>
            </a:r>
          </a:p>
          <a:p>
            <a:r>
              <a:rPr lang="en-US" dirty="0" smtClean="0"/>
              <a:t>Meanwhile, Japan demands French colonies in southeast Asia (Indochina).</a:t>
            </a:r>
          </a:p>
          <a:p>
            <a:r>
              <a:rPr lang="en-US" dirty="0" smtClean="0"/>
              <a:t>US freezes Japanese economic assets in America.</a:t>
            </a:r>
          </a:p>
          <a:p>
            <a:r>
              <a:rPr lang="en-US" dirty="0" smtClean="0"/>
              <a:t>Tension increases.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8136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591675" cy="681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30675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Magic Machine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Communication is done in code.</a:t>
            </a:r>
          </a:p>
          <a:p>
            <a:r>
              <a:rPr lang="en-US" dirty="0" smtClean="0"/>
              <a:t>Magic – and Enigma (Germany) – machines broke the code.  US intercepts messages.  Knows of mass movement of forces. </a:t>
            </a:r>
            <a:endParaRPr lang="en-US" dirty="0" smtClean="0"/>
          </a:p>
          <a:p>
            <a:r>
              <a:rPr lang="en-US" dirty="0" smtClean="0"/>
              <a:t>US </a:t>
            </a:r>
            <a:r>
              <a:rPr lang="en-US" smtClean="0"/>
              <a:t>uses Navaho Code </a:t>
            </a:r>
            <a:r>
              <a:rPr lang="en-US" dirty="0" smtClean="0"/>
              <a:t>Talkers.</a:t>
            </a:r>
            <a:endParaRPr lang="en-US" dirty="0" smtClean="0"/>
          </a:p>
          <a:p>
            <a:r>
              <a:rPr lang="en-US" dirty="0" smtClean="0"/>
              <a:t>General Hideki </a:t>
            </a:r>
            <a:r>
              <a:rPr lang="en-US" dirty="0" err="1" smtClean="0"/>
              <a:t>Tojo</a:t>
            </a:r>
            <a:r>
              <a:rPr lang="en-US" dirty="0" smtClean="0"/>
              <a:t> (eventual Prime Minister of Japan 1941-44) advocated war with US</a:t>
            </a:r>
          </a:p>
          <a:p>
            <a:r>
              <a:rPr lang="en-US" dirty="0" smtClean="0"/>
              <a:t>Japan has 2 fleets: one heads toward SE Asia (we knew about this one), another heads toward Hawaii (didn’t know this one).</a:t>
            </a:r>
          </a:p>
          <a:p>
            <a:r>
              <a:rPr lang="en-US" dirty="0" smtClean="0"/>
              <a:t>US demands Japan stops 1</a:t>
            </a:r>
            <a:r>
              <a:rPr lang="en-US" baseline="30000" dirty="0" smtClean="0"/>
              <a:t>st</a:t>
            </a:r>
            <a:r>
              <a:rPr lang="en-US" dirty="0" smtClean="0"/>
              <a:t> fleet and that they leave Tripartite Pact.  Pearl Harbor was response.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5110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Pearl Harbor 12-7-1941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7:48 am attack on a Sunday morning.</a:t>
            </a:r>
          </a:p>
          <a:p>
            <a:r>
              <a:rPr lang="en-US" dirty="0" smtClean="0"/>
              <a:t>Radar man ignores large blips of planes</a:t>
            </a:r>
          </a:p>
          <a:p>
            <a:r>
              <a:rPr lang="en-US" dirty="0" smtClean="0"/>
              <a:t>Base went on alert dozens of times before (boy who cried wolf).</a:t>
            </a:r>
          </a:p>
          <a:p>
            <a:r>
              <a:rPr lang="en-US" dirty="0" smtClean="0"/>
              <a:t>Japan: 6 carriers, 300+ airplanes (torpedo and bombers).</a:t>
            </a:r>
          </a:p>
          <a:p>
            <a:r>
              <a:rPr lang="en-US" dirty="0" smtClean="0"/>
              <a:t>US: 8 battleships damaged (4 sunk), 300+ planes destroyed, 2400 killed/1200 wounded.</a:t>
            </a:r>
          </a:p>
          <a:p>
            <a:r>
              <a:rPr lang="en-US" dirty="0" smtClean="0"/>
              <a:t>Japan lost 20-30 planes.</a:t>
            </a:r>
          </a:p>
          <a:p>
            <a:r>
              <a:rPr lang="en-US" dirty="0" smtClean="0"/>
              <a:t>“A date which will live in infamy.”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80035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delsjourney.com/images/family_history/ww2/neosho/pearl_harbor/Pearl_Harbor_Map_-_250dpi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25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111</TotalTime>
  <Words>880</Words>
  <Application>Microsoft Office PowerPoint</Application>
  <PresentationFormat>On-screen Show (4:3)</PresentationFormat>
  <Paragraphs>87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Civic</vt:lpstr>
      <vt:lpstr>Japan</vt:lpstr>
      <vt:lpstr>Slide 2</vt:lpstr>
      <vt:lpstr>Remember…</vt:lpstr>
      <vt:lpstr>US</vt:lpstr>
      <vt:lpstr>But…</vt:lpstr>
      <vt:lpstr>Slide 6</vt:lpstr>
      <vt:lpstr>Magic Machine</vt:lpstr>
      <vt:lpstr>Pearl Harbor 12-7-1941</vt:lpstr>
      <vt:lpstr>Slide 9</vt:lpstr>
      <vt:lpstr>Slide 10</vt:lpstr>
      <vt:lpstr>WWII</vt:lpstr>
      <vt:lpstr>War in Pacific</vt:lpstr>
      <vt:lpstr>Timeline</vt:lpstr>
      <vt:lpstr>Slide 14</vt:lpstr>
      <vt:lpstr>Slide 15</vt:lpstr>
      <vt:lpstr>US Offensive</vt:lpstr>
      <vt:lpstr>Manhattan Project</vt:lpstr>
      <vt:lpstr>The decision</vt:lpstr>
      <vt:lpstr>The End</vt:lpstr>
      <vt:lpstr>Slide 20</vt:lpstr>
      <vt:lpstr>Slide 21</vt:lpstr>
    </vt:vector>
  </TitlesOfParts>
  <Company>SJO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Japan</dc:title>
  <dc:creator>beckettd</dc:creator>
  <cp:lastModifiedBy>beckettd</cp:lastModifiedBy>
  <cp:revision>14</cp:revision>
  <dcterms:created xsi:type="dcterms:W3CDTF">2014-05-12T14:36:11Z</dcterms:created>
  <dcterms:modified xsi:type="dcterms:W3CDTF">2014-05-14T14:54:12Z</dcterms:modified>
</cp:coreProperties>
</file>