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0" r:id="rId6"/>
    <p:sldId id="262" r:id="rId7"/>
    <p:sldId id="261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75" autoAdjust="0"/>
  </p:normalViewPr>
  <p:slideViewPr>
    <p:cSldViewPr>
      <p:cViewPr varScale="1">
        <p:scale>
          <a:sx n="64" d="100"/>
          <a:sy n="64" d="100"/>
        </p:scale>
        <p:origin x="1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904A-D452-4E54-83CB-44DF7618C1A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A2CF1F-4BDF-46E3-A8B3-494F63B9D9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904A-D452-4E54-83CB-44DF7618C1A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CF1F-4BDF-46E3-A8B3-494F63B9D9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A2CF1F-4BDF-46E3-A8B3-494F63B9D9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904A-D452-4E54-83CB-44DF7618C1A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904A-D452-4E54-83CB-44DF7618C1A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A2CF1F-4BDF-46E3-A8B3-494F63B9D9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904A-D452-4E54-83CB-44DF7618C1A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A2CF1F-4BDF-46E3-A8B3-494F63B9D9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644904A-D452-4E54-83CB-44DF7618C1A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CF1F-4BDF-46E3-A8B3-494F63B9D9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904A-D452-4E54-83CB-44DF7618C1A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A2CF1F-4BDF-46E3-A8B3-494F63B9D96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904A-D452-4E54-83CB-44DF7618C1A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A2CF1F-4BDF-46E3-A8B3-494F63B9D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904A-D452-4E54-83CB-44DF7618C1A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A2CF1F-4BDF-46E3-A8B3-494F63B9D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A2CF1F-4BDF-46E3-A8B3-494F63B9D96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904A-D452-4E54-83CB-44DF7618C1A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A2CF1F-4BDF-46E3-A8B3-494F63B9D9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644904A-D452-4E54-83CB-44DF7618C1A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644904A-D452-4E54-83CB-44DF7618C1A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A2CF1F-4BDF-46E3-A8B3-494F63B9D96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Marshall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Soviets successfully detonate an atomic bomb.</a:t>
            </a:r>
          </a:p>
          <a:p>
            <a:r>
              <a:rPr lang="en-US" dirty="0" smtClean="0"/>
              <a:t>Both sides now capable of mass destruction.</a:t>
            </a:r>
          </a:p>
          <a:p>
            <a:r>
              <a:rPr lang="en-US" dirty="0" smtClean="0"/>
              <a:t>Response:</a:t>
            </a:r>
          </a:p>
          <a:p>
            <a:pPr lvl="1"/>
            <a:r>
              <a:rPr lang="en-US" dirty="0" smtClean="0"/>
              <a:t>US develops the Hydrogen Bomb (10x+ more powerful)</a:t>
            </a:r>
          </a:p>
          <a:p>
            <a:pPr lvl="1"/>
            <a:r>
              <a:rPr lang="en-US" dirty="0" smtClean="0"/>
              <a:t>Federal Civil Defense Administration</a:t>
            </a:r>
          </a:p>
          <a:p>
            <a:pPr lvl="2"/>
            <a:r>
              <a:rPr lang="en-US" dirty="0" smtClean="0"/>
              <a:t>Duck and Cover.  Survive an attack</a:t>
            </a:r>
          </a:p>
          <a:p>
            <a:r>
              <a:rPr lang="en-US" dirty="0" smtClean="0"/>
              <a:t>Chinese civil war gets settled: Mao Zedong (communist) defeats Jiang </a:t>
            </a:r>
            <a:r>
              <a:rPr lang="en-US" dirty="0" err="1" smtClean="0"/>
              <a:t>Jieshi</a:t>
            </a:r>
            <a:r>
              <a:rPr lang="en-US" dirty="0" smtClean="0"/>
              <a:t> (nationalist – US ally).  US gave billions in military support to Jiang </a:t>
            </a:r>
            <a:r>
              <a:rPr lang="en-US" dirty="0" err="1" smtClean="0"/>
              <a:t>Jieshi</a:t>
            </a:r>
            <a:r>
              <a:rPr lang="en-US" dirty="0" smtClean="0"/>
              <a:t>.  All lost.</a:t>
            </a:r>
          </a:p>
          <a:p>
            <a:r>
              <a:rPr lang="en-US" dirty="0" smtClean="0"/>
              <a:t>Nationalists flee to Taiwan (Formosa).</a:t>
            </a:r>
          </a:p>
          <a:p>
            <a:r>
              <a:rPr lang="en-US" dirty="0" smtClean="0"/>
              <a:t>Peoples Republic of China created.</a:t>
            </a:r>
          </a:p>
          <a:p>
            <a:r>
              <a:rPr lang="en-US" dirty="0" smtClean="0"/>
              <a:t>US losing the war against communism.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Cold War</a:t>
            </a:r>
          </a:p>
          <a:p>
            <a:r>
              <a:rPr lang="en-US" dirty="0" smtClean="0"/>
              <a:t>Yalta  &amp; Potsdam Conferences</a:t>
            </a:r>
          </a:p>
          <a:p>
            <a:r>
              <a:rPr lang="en-US" dirty="0" smtClean="0"/>
              <a:t>Iron Curtain</a:t>
            </a:r>
          </a:p>
          <a:p>
            <a:r>
              <a:rPr lang="en-US" dirty="0" smtClean="0"/>
              <a:t>Containment</a:t>
            </a:r>
          </a:p>
          <a:p>
            <a:r>
              <a:rPr lang="en-US" dirty="0" smtClean="0"/>
              <a:t>Truman Doctrine</a:t>
            </a:r>
          </a:p>
          <a:p>
            <a:r>
              <a:rPr lang="en-US" dirty="0" smtClean="0"/>
              <a:t>Primary Sources due 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21 million people homeless</a:t>
            </a:r>
          </a:p>
          <a:p>
            <a:r>
              <a:rPr lang="en-US" dirty="0" smtClean="0"/>
              <a:t>Industrial, agricultural, infrastructure destroyed</a:t>
            </a:r>
          </a:p>
          <a:p>
            <a:pPr lvl="1"/>
            <a:r>
              <a:rPr lang="en-US" dirty="0" smtClean="0"/>
              <a:t>Steel, tractors, crops, livestock</a:t>
            </a:r>
          </a:p>
          <a:p>
            <a:pPr lvl="1"/>
            <a:r>
              <a:rPr lang="en-US" dirty="0" smtClean="0"/>
              <a:t>France – destruction = 3x national GDP</a:t>
            </a:r>
          </a:p>
          <a:p>
            <a:r>
              <a:rPr lang="en-US" dirty="0" smtClean="0"/>
              <a:t>Poverty leads to desperation (socialism????)</a:t>
            </a:r>
          </a:p>
          <a:p>
            <a:r>
              <a:rPr lang="en-US" dirty="0" smtClean="0"/>
              <a:t>Secretary of State, George C. Marshall, proposes a European Recovery Plan (Marshall Plan) in 1947</a:t>
            </a:r>
          </a:p>
          <a:p>
            <a:r>
              <a:rPr lang="en-US" dirty="0" smtClean="0"/>
              <a:t>$17 </a:t>
            </a:r>
            <a:r>
              <a:rPr lang="en-US" dirty="0" smtClean="0"/>
              <a:t>billion or 7% of </a:t>
            </a:r>
            <a:r>
              <a:rPr lang="en-US" smtClean="0"/>
              <a:t>federal budget (48-52)</a:t>
            </a:r>
            <a:endParaRPr lang="en-US" dirty="0" smtClean="0"/>
          </a:p>
          <a:p>
            <a:r>
              <a:rPr lang="en-US" dirty="0" smtClean="0"/>
              <a:t>17 </a:t>
            </a:r>
            <a:r>
              <a:rPr lang="en-US" dirty="0" smtClean="0"/>
              <a:t>countries participated: Austria, Belgium, Denmark, France, Greece, Iceland, Ireland, Italy, Luxembourg, the Netherlands, Switzerland, Norway, Portugal, Sweden, Turkey, United Kingdom, and West Germany.</a:t>
            </a:r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430213"/>
            <a:ext cx="7907337" cy="600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 post—WWII economic depression did not happen.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Europe recovers economically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US-Europe economic ties created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Pro-US democratic governments elected in Western Europe.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Foundation for NATO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North Atlantic Treaty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446764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5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Airlift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showdown between US &amp; USSR</a:t>
            </a:r>
          </a:p>
          <a:p>
            <a:r>
              <a:rPr lang="en-US" dirty="0" smtClean="0"/>
              <a:t>US, </a:t>
            </a:r>
            <a:r>
              <a:rPr lang="en-US" dirty="0" err="1" smtClean="0"/>
              <a:t>Eng</a:t>
            </a:r>
            <a:r>
              <a:rPr lang="en-US" dirty="0" smtClean="0"/>
              <a:t>, FR united controlled zones in W. Berlin.</a:t>
            </a:r>
          </a:p>
          <a:p>
            <a:pPr lvl="1"/>
            <a:r>
              <a:rPr lang="en-US" dirty="0" smtClean="0"/>
              <a:t>Berlin divided into E. Berlin (Soviet) and W. Berlin (US)</a:t>
            </a:r>
          </a:p>
          <a:p>
            <a:r>
              <a:rPr lang="en-US" dirty="0" smtClean="0"/>
              <a:t>Stalin refused German reunification of Berlin and Germany.  </a:t>
            </a:r>
          </a:p>
          <a:p>
            <a:r>
              <a:rPr lang="en-US" dirty="0" smtClean="0"/>
              <a:t>W. Berlin is a beacon for refugees from all over Eastern Europe.  Escape to W. Berlin is like fleeing to the US.</a:t>
            </a:r>
          </a:p>
          <a:p>
            <a:r>
              <a:rPr lang="en-US" dirty="0" smtClean="0"/>
              <a:t>Stalin demands US leave W. Berlin.  Soviet military occupies/shuts road, rail and water transportation into W. Berlin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Airlift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From June, 1948 to May, 1950 some 200,000 flights carrying millions of tons of supplies to W. Berlin</a:t>
            </a:r>
          </a:p>
          <a:p>
            <a:pPr lvl="1"/>
            <a:r>
              <a:rPr lang="en-US" dirty="0" smtClean="0"/>
              <a:t>Flights landing/taking off every few minutes.  </a:t>
            </a:r>
          </a:p>
          <a:p>
            <a:r>
              <a:rPr lang="en-US" dirty="0" smtClean="0"/>
              <a:t>Only way for Stalin to halt the airlift is shoot down the planes.  That will lead to war.</a:t>
            </a:r>
          </a:p>
          <a:p>
            <a:r>
              <a:rPr lang="en-US" dirty="0" smtClean="0"/>
              <a:t>US has atomic bomb, Soviets do not.</a:t>
            </a:r>
          </a:p>
          <a:p>
            <a:r>
              <a:rPr lang="en-US" dirty="0" smtClean="0"/>
              <a:t>Stalin lifts the blockade.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Berlin Airlift necessitates an alliance between US and West Europe.</a:t>
            </a:r>
          </a:p>
          <a:p>
            <a:r>
              <a:rPr lang="en-US" dirty="0" smtClean="0"/>
              <a:t>April, 1949 – Canada, US, Belgium, Britain, Denmark, France, Iceland, Italy, Luxembourg, the Netherlands, Norway, and Portugal form NATO.</a:t>
            </a:r>
          </a:p>
          <a:p>
            <a:r>
              <a:rPr lang="en-US" dirty="0" smtClean="0"/>
              <a:t>Collective Security – an attack on one is an attack on all.  Peacetime/wartime alliance.</a:t>
            </a:r>
          </a:p>
          <a:p>
            <a:r>
              <a:rPr lang="en-US" dirty="0" smtClean="0"/>
              <a:t>First peacetime military alliance in US history</a:t>
            </a:r>
          </a:p>
          <a:p>
            <a:r>
              <a:rPr lang="en-US" dirty="0" smtClean="0"/>
              <a:t>Abandon the Monroe Doctrine.</a:t>
            </a:r>
          </a:p>
          <a:p>
            <a:r>
              <a:rPr lang="en-US" dirty="0" smtClean="0"/>
              <a:t>Soviets form the Warsaw Pact: USSR, Albania, Bulgaria, Czechoslovakia, East Germany, Hungary, Poland, Romania.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6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109</TotalTime>
  <Words>503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Georgia</vt:lpstr>
      <vt:lpstr>Wingdings</vt:lpstr>
      <vt:lpstr>Wingdings 2</vt:lpstr>
      <vt:lpstr>Civic</vt:lpstr>
      <vt:lpstr>Marshall Plan</vt:lpstr>
      <vt:lpstr>Recap</vt:lpstr>
      <vt:lpstr>Western Europe</vt:lpstr>
      <vt:lpstr>PowerPoint Presentation</vt:lpstr>
      <vt:lpstr>Results</vt:lpstr>
      <vt:lpstr>Berlin</vt:lpstr>
      <vt:lpstr>Berlin Airlift</vt:lpstr>
      <vt:lpstr>Berlin Airlift</vt:lpstr>
      <vt:lpstr>Collective Security</vt:lpstr>
      <vt:lpstr>1949</vt:lpstr>
    </vt:vector>
  </TitlesOfParts>
  <Company>SJO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Marshall Plan</dc:title>
  <dc:creator>beckettd</dc:creator>
  <cp:lastModifiedBy>beckettd</cp:lastModifiedBy>
  <cp:revision>5</cp:revision>
  <dcterms:created xsi:type="dcterms:W3CDTF">2014-01-29T15:07:43Z</dcterms:created>
  <dcterms:modified xsi:type="dcterms:W3CDTF">2015-08-21T14:47:29Z</dcterms:modified>
</cp:coreProperties>
</file>