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1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8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7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BDAB-B1D0-426D-8F80-13E378542BF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697D-33D7-4F01-8CE9-235C8B3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6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and South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Colony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Unskilled Labor – Indentured Servitude or African Slaves.  </a:t>
            </a:r>
          </a:p>
          <a:p>
            <a:pPr lvl="1"/>
            <a:r>
              <a:rPr lang="en-US" dirty="0" smtClean="0"/>
              <a:t>So?  No formal education needed.  Thus, few schools (primary, secondary, college)</a:t>
            </a:r>
          </a:p>
          <a:p>
            <a:r>
              <a:rPr lang="en-US" dirty="0" smtClean="0"/>
              <a:t>Rural – population is spread apart.  Little interaction among the farming population.  Egalitarian.  Fly solo.  </a:t>
            </a:r>
          </a:p>
          <a:p>
            <a:r>
              <a:rPr lang="en-US" dirty="0" smtClean="0"/>
              <a:t>Poor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5559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South/North Peeps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Male.  Single, young men</a:t>
            </a:r>
            <a:r>
              <a:rPr lang="en-US" dirty="0" smtClean="0"/>
              <a:t>. (Families)</a:t>
            </a:r>
            <a:endParaRPr lang="en-US" dirty="0" smtClean="0"/>
          </a:p>
          <a:p>
            <a:r>
              <a:rPr lang="en-US" dirty="0" smtClean="0"/>
              <a:t>70% dead before 50 (70% live to 50)</a:t>
            </a:r>
          </a:p>
          <a:p>
            <a:r>
              <a:rPr lang="en-US" dirty="0" smtClean="0"/>
              <a:t>1/5 women die in childbirth (Rare in NE)</a:t>
            </a:r>
          </a:p>
          <a:p>
            <a:r>
              <a:rPr lang="en-US" dirty="0" smtClean="0"/>
              <a:t>1/4 infant mortality. (1/8 in NE)</a:t>
            </a:r>
          </a:p>
          <a:p>
            <a:r>
              <a:rPr lang="en-US" dirty="0" smtClean="0"/>
              <a:t>3-4 children. (7-8 Children in 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Rural, poor roads. (rural/towns with wood/cobble roads – some)</a:t>
            </a:r>
          </a:p>
          <a:p>
            <a:r>
              <a:rPr lang="en-US" dirty="0" smtClean="0"/>
              <a:t>80% of pop is indentured (less in MA, but no %)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71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Salem Witch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Women are the accusers/accused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Majority of the accused are 40-50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English and Puritan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Married with few or no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History of troubled relationships with family and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50% of accused also accused of other things (theft)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midwives, but hung around birthing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Moving up/down the social ladder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About to inherit property (see #8)</a:t>
            </a:r>
          </a:p>
          <a:p>
            <a:r>
              <a:rPr lang="en-US" dirty="0" smtClean="0"/>
              <a:t>Of the accused, 65% prosecuted, 76% convicted, 89% executed.  Ouch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217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North and South</vt:lpstr>
      <vt:lpstr>Southern Colonies</vt:lpstr>
      <vt:lpstr>South/North Peeps</vt:lpstr>
      <vt:lpstr>Salem Witch Trials</vt:lpstr>
    </vt:vector>
  </TitlesOfParts>
  <Company>SJO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and South</dc:title>
  <dc:creator>beckettd</dc:creator>
  <cp:lastModifiedBy>beckettd</cp:lastModifiedBy>
  <cp:revision>5</cp:revision>
  <dcterms:created xsi:type="dcterms:W3CDTF">2013-09-03T14:51:22Z</dcterms:created>
  <dcterms:modified xsi:type="dcterms:W3CDTF">2014-08-27T13:10:52Z</dcterms:modified>
</cp:coreProperties>
</file>