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18"/>
    </p:cViewPr>
  </p:sorterViewPr>
  <p:notesViewPr>
    <p:cSldViewPr>
      <p:cViewPr varScale="1">
        <p:scale>
          <a:sx n="34" d="100"/>
          <a:sy n="34" d="100"/>
        </p:scale>
        <p:origin x="-10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7FF8F-A6D0-40F1-8258-41A51760C37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31164-E647-4D94-84FC-19C84EB2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7E5527-76D8-41B2-87F7-69D4344FA37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069FA8-CC32-460B-8D45-90C73327ACE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Origins of 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Joe Stalin – Premier (leader) of USSR</a:t>
            </a:r>
          </a:p>
          <a:p>
            <a:r>
              <a:rPr lang="en-US" dirty="0" smtClean="0"/>
              <a:t>Franklin Roosevelt – POTUS</a:t>
            </a:r>
          </a:p>
          <a:p>
            <a:r>
              <a:rPr lang="en-US" dirty="0" smtClean="0"/>
              <a:t>Winston Churchill – Prime Minister of England</a:t>
            </a:r>
          </a:p>
          <a:p>
            <a:r>
              <a:rPr lang="en-US" dirty="0" smtClean="0"/>
              <a:t>1945 – Yalta Conference (February, 1945)</a:t>
            </a:r>
          </a:p>
          <a:p>
            <a:pPr lvl="1"/>
            <a:r>
              <a:rPr lang="en-US" dirty="0" smtClean="0"/>
              <a:t>Creation of the United Nations</a:t>
            </a:r>
          </a:p>
          <a:p>
            <a:pPr lvl="1"/>
            <a:r>
              <a:rPr lang="en-US" dirty="0" smtClean="0"/>
              <a:t>Divided Germany in half.  East – USSR  West – US, </a:t>
            </a:r>
            <a:r>
              <a:rPr lang="en-US" dirty="0" err="1" smtClean="0"/>
              <a:t>Eng</a:t>
            </a:r>
            <a:r>
              <a:rPr lang="en-US" dirty="0" smtClean="0"/>
              <a:t>, FR.</a:t>
            </a:r>
          </a:p>
          <a:p>
            <a:pPr lvl="1"/>
            <a:r>
              <a:rPr lang="en-US" dirty="0" smtClean="0"/>
              <a:t>Poland is to be a post-WWII democracy</a:t>
            </a:r>
          </a:p>
          <a:p>
            <a:r>
              <a:rPr lang="en-US" dirty="0" smtClean="0"/>
              <a:t>April, 1945 – FDR 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9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Three</a:t>
            </a:r>
            <a:endParaRPr lang="en-US" dirty="0"/>
          </a:p>
        </p:txBody>
      </p:sp>
      <p:pic>
        <p:nvPicPr>
          <p:cNvPr id="1026" name="Picture 2" descr="http://t1.gstatic.com/images?q=tbn:ANd9GcSjhoL9jUZnXdGXROP7DU-gW76BjhZwHlOJonanEssQmNjDL9l1z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33555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R9EefHE7EC_2jK146Y6a5cPsdEOf4QIZxS5dtTsnVt7XfYM22gP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219200"/>
            <a:ext cx="4267200" cy="335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hMSERUUExQWFRUWGRgYGBgYGRgYHBwcGBgcFxcXGBoaHCYfHRojHBwXHy8gIycpLCwsFx8xNTAqNSYrLCkBCQoKDgwOGg8PGiokHyQuLCosLCwsLCwsLCwsLCwsLCwsLCwsLCwsLCwsLCwsLCwsLCwsLCwsLCwsLCwsLCwsLP/AABEIAIgBcQMBIgACEQEDEQH/xAAcAAACAwEBAQEAAAAAAAAAAAAFBgMEBwACAQj/xABEEAACAQIEAwUFBQYDCAIDAAABAgMAEQQFEiEGMUETIlFhcQcygZGhFCNSscEVQmJy4fAzstEWQ4KSosLi8SRTF0Rz/8QAGgEAAwEBAQEAAAAAAAAAAAAAAgMEBQEABv/EAC8RAAICAQMDAwIGAgMBAAAAAAECABEDEiExBBNBIlFhcYEyQpGh4fCx0RQjwQX/2gAMAwEAAhEDEQA/AMXxF71GUPOj2HyMudb7Lfl+lec/ChQI1so5n6U5uYscQDXqOXSwPhXwNXx6CFL2OzhpBYi1VIoC3Ko1F6aMuwQCihuoVXBCZK5FTJkjjrR7tEA7xqtisyRbAbnwrwM7pE+4aNgtecTC7Cw59TXnDQ4iQFgth6XrsJjmWXQ+/KgJviNC+8pYnIJAuotUOX5PM7bWABFyTYePPxpylhaRlRFuzbAfrRyH2fSsv+IF8unqPOhGTwYbYxyIIweXSIllAY28aCZzlM7qSUK2pkl4HxyHuTIfiQPl41Hihi4l04iMlSPfXvW9SK4ui+Z5i9VMxKENbre1TYXEiN1bclTfpV2fJJdTXF7Em/j51SnUjSDe9zz+FPZ99jFomxsR/wAL7WGSH/C3BC21eV78qr5zx8XQNbna635XF6XM/wAEqRqw6mx+RoPJMCthfp9Bakj1ShtKf36/xGluLREw+7vcK3O3MX8KZci9oolDKY9GkC297328Kz58UEmicjUFWMkePd5VJmGb9p3kXSPD/wBUvTYEazAE2ePELcVZwJG1EbXIFqDw5nGBYI1/HV+lRYbHuPO5G9QQ4kor26kD86PRWxi+7dEfPj2EsT4yzEG5sfKmDKeI4+zcFLMqk28bUrGWzsTfcdPhXuFrlz0N/wDWuadoYe3r5O0u47HpMtwukknz5C9DeyGnVva9unO169wL3f8Am/y18Y/cgfxH8hR7iv77xVBgSR4v/H+4b4XzZEkRNF9R5m1NPEWaBYydI2HSlfBcQrsAlrLz26CocdnRkjZD1H5Uggk8R1qNgbkEmfk8rj41Nh89ZBYjUGO3ShInGjTvyt5c71LKhHZX/vcU4bHaLsMN99h+pPE7HyhnJN7+VVmUWuPrVg+/Jva1+X8wqxleA+0PpX1O3Pei1km4DYlG31/a5QEe1ze1XsDmgjFgG38xTnl/Darsw5Ck/LpAvbE9Bt8zSybsEQ1QLWk+/j2Fy59vBkKEXIHP68qOcNcVw4d3VoNZVWbVq5lVva1tvCkzt7SFjfl+gqSGYNI7Da6t/ltXACu49oZ0O2k+9fbeaKnttA//AFB/z/8AjV7iD2gQvgknjjY9o5jZb2KsBc79f61mWBzkR4eWEoGMn7xtdeXKr+KhZcqi1AjViGYX6jRa/pRmIULV/FyCfOTO6qNQ1G3MHmaFTabkb7bdOlPvCfF0DCHDHDDXpK9pte4Um5Fr9KUMBmSwySlk1argctt+e9c3HEM6TVn718fWDxhyd1uRV/Cyog+8ub9Lcj/WreF+9cAbah5bf617znICvevttemIx8xOXEBxLacQQBOXettXyHPoQtgNzudutLEiAG1RGnkyWpo3B2bhizEcr2ofxjxHHI2gC561Q4NxajUp68qFZxhT2zWuQTfxrzD03PLzIvtY8fpXVH9iaupNiUU/tD3EmYHUqqQFv0q1n2GAw17dBvShLOzG5N6dM2N8Ff8AhH+tMBuJNRHrr11WMLhdZsKCdkKmiuX4np1JFdDkTMQBRzLeE3DXPSuFgISqZ7fh5XTUWI9DSzLEIprX1WPrTZm+XzoNg1rUAy7L+0nF77bkmlBtt5SUBqo2YfFv2YsDpI50Ly3Ahp7nf/WmPMMYkcOledqE8OQMS0hFhelp+KMc+maHw5lKqdVhrA253AbbfpRnGYwRKdtR8L2/SgXDeaPIShtZAd+pF9gfSj2MkVxa+nbmamyP6jcNV2Ep5XmCYgaluN9wenxGx+Fe8bMiixkA8iQPSuwWSJhkYpsG3tbbfrbpQLH5E+oPcXBJZmsbjn8LeVKs3GUDAGdx/eSBRaxtt423rPM5U61v4n9KdcYW0s3jc174Uw8T/wCMik3uLgGr1u4hiApuLXFERWFAb+919DQPGKQovyIQj/lrfGy/CyL94iMB4gGsr9pUsKyosNhYG4HQdBTghAiWzhvff+f9xWmks6n+EflaiuTCOQMpBJA3Jt1oAJ28asw5iyivKs8+YNfO+/8Ad/8AyGsPgl0tYcjS+fdb1H6028ITqVOvnehvFOBAe6cvAdKIxStSwSrDU1+VrfO1dCeh5i/12/P86rmQ8r1xkPjQ6SI3vC/79ZYgxAVSCDffw6i1c4+6H8x+VqiWVvGpIiQb3v8AWvEGdVxVfbj6fPxCC5pGQAEINt+XhVCRrk/ympZcRfa30r5FBfnt86BVqNdy5G9yETjRbfl5W53qV+UQ+H/VTpwlwpC/32JcCIGyqTbURzufCtEXAwMUKxREJ7t1UgehttQlgJ662PsB+hv3mF4hezmkWRWU77WsRvcbGi3BUtsSzgGxB+pvW65xh8PiFvicNExItrIF7eTDcVm+b5CuCvoJMbHuk8x/C1uvnRruYtslg/f97/37TxnGY9QeVImWordsG5W/U18zHNXLkX2B/vevPaalN7DbpTdO9xC5AFr+7ipVLWZrfh/QVLhz32/kb/LVvBZBJKF0m4Napwf7JY4lEmMvIx5RDYDw1kbk+QpJAlKZN78Xf+ZkkWFDYVm/eV/oQL/60SzTM+1wEIJ3V7H4Ka3/AAeWYNLxfZYRGeahFN/mKBcY+zfDvEWwaCOS2oR2sr26AHYPblahDXxC24PtX8zLsq41iSKOJcOBIAF7Tu3udr350t4LMBE7krquT0B6+dXZNmsQAQdxaxFq4IPL5Chse0p0E0b3Hx/M5cWXIcbfKrc2KdxZjt4VAlqIRYVSl771yzxGBFG5gmbDqeYqzlfBEs5uCFXz51WjOqUL51q2UkJELeAqjCp8zP6tl8cwDl3AscIuTc23J/Sh+YrHGdxfpvTVPm676iBQOR4JWPmKewDDTcixsVOoiL322OvtFP2FF/DXUjsn3lvfSZvT5jIicDYC/cFIl60dmH2MfyCjBkRmeJh2PIGj2QZE7t4DrVvIEDta21/LxrQsBgUQbD5Cls4EYqEwdgcpWJbn8qOZcU62oHnWNcGyo3/KfztUmDwWIKXsfHlvSi17x4Wtpe4jzSFUI2vWY/byjsw60S4glkDkOCD5i1Lrgk2HP5mucykAIu0vLmrsd96vxcQsFCgfWiGWezfFtCZ5NMMYQPd/eIJstk6X6XttTxwb7K8KY0mn1ylg7hSdK2U6RcDc3J8eld81PbadRg32ahmSaRjfcKPhufzFM2OBJAT4k+Hltzq9HlceHj7OJQiAk23689zufjS5n7sGBjewA5fpUGStUapLQh9omUELKrqNypsWHkNx9QaU+MuNOyiWMX1v06qOvzqxDPiHI2UA82sL2B6dTtQjiz2a4qWQz4Ydur2LKLB026gmxXzFOwYw7bxWdyi7QCnFuoBSNuVH8mMZGoEb+dZ3NAVJUghhzB2sa94bHvGdifStY4wJmayeZqk7jSdLkfGsuzlCJmuSd+Zply3MpJRtalrOQe1N6A+05KFF8p4ZxOI3jjJH4jsPmaPeznhdJ5DNOLxIdgeTN5+IFafjs4hRT3LW5AbUovWwjAlxFyr2XY8gmNYyRvbtBf60u5+JsM5injZHHRh9QeRHmK0HLOPeylsDYVLxpioMxgLORqUEo2wIt4eVACCbMZ6htMVbc15IpjyWfDove96h+b4qN37g2HWmB7NQTjoXcq4SW3SjGCiDdOQoQzAAVey/NtO1qFt96jsZC7EwvHHGOYF69z6DZV5sbD1Owqo+bKBfbzFS8NZzEcSvaKTfaO3IOTYE36AUG43qO7i8TRp8iEeGSITJEAoDuwuN/DcAG9U82yo9iiYeRSy3v3hc/wA2+197G1X8USYiulnFraV69Tz2pZTDJC3aRxlWO1mAH0uaST5nlhPDmVIbaZFQ8wx1C/iu5tS7xdm5OEKk7l1t8Lk/Si+Mzhymgnuil/i5AIl1INJZbSd6+4uQOlrXvt8a9ib1Ccyr6TE/DQFyBRPEcPMiFg3LpbnRrCYOERBlO/MUOzLMJShAU26m1X3UgAuGPZLdscA24jRnA8xYD5XrXp8wZSzEkAXAsCbee1Zf7L8GiKcQx316G5bLsTfy8hzNvCtKgx7C6gXBP0rPzONREuxL6BKWQZriMRJIFuUX99xY38LVWw/F+IMrRS61s2kJpJF78wwFEc3xnZsmnErFtugRTcn67VDhczIjZ+2Ezg+9pVSB4bDel8RtXM19pkKpmL6QBrVHYDkGZe99d/jS+lN3tIy9pyk6hSTZSQLG6jcN4keNJ0Skc+dUWCLhYiboyUtYVWfE+dGspyQTnc0L4myT7Ow08q6gBNTmbIV4nvhqHXiRfpWjYqTSlhWTZPjjFMredj6GtEzbHOUUqLk1fj4mPlYsYqZtjXDNc9ev970MfNiDtz8v75VNnSTElnU2/vnQiGSzA+BvSdido8sRtDX7XxHgfl/Suoj+3YfA/KupmgxeqKjpY+NabhsODhQP4P0rL7044TitVhCnwsRQCehXhzKR2qgbXrYhgI8PGpWx23rOvZ9Cktn5tfbyAp6zSI6fICpHI1GVqpoQtFxNCE7yi/oLUOjxkTdLA0oSyk7WNXcowJkmhXWbC7uBysOQ+dqEZSDC7NiMs/CmGms00Yk6gNy9TbnVzCZVhobmPDxoF/AignoFFhe5O1WsRiQo3pX4y4u+zKI4rGX/AClh73qAbD1Nd1gmzxDTEzUqwbxzxMBeEG7atUltxq5Kg8lG1/G9E+E871wop96MOroN20P3gyjqVPMDpWbR4dtWom7nf0v1PnV+CZkIKkgje4NjfxvSBmOvVNZukU4u2JqOMh1oSvfvyK7g/wCnoaHzcJs43Hr/AO6WsJxpKpuVR2P71irH1KEE+pqfF8dzW9yP4hm/zsRXG7TbkmSDps42FQzHwrbcuuke8V71vU+6PiarY7inDwoVitIRyQX0E/ilfm38oAWl39sS4mRI53Z1ZgCAQtvQbAV6zXh+H7ckOEdrEopJIuNXMee29MDBVtBDHTANWU+L24l1eBzmoM2LHZs/+G0di5A677dmPOsl4v4Ony+cxTDbmri5Vx0IPj4jpX6Rw0uhCw5MxRfKOLuKPiQT8alxIgmhaKaISI3NX3B8x1B8xVYyBPSTMrMpyHUBPzNkuedipBH9mhOMxJkcsetPPtR9n6YFxLhiTh3NtLG5Ruem/VT0POkDTTbB3Em0kbGa57OnP2C0ikIGbSfHfpVfiaIrFr/dv4726EjwodwjmbnBaS2oKxAHgOYFTY95cUESNGNvetcknoAB0qF2IYiXIo0gxOfGhTfV8BXlM3N7X5m2/ICm1PZfj2sVwtut2Kqfqb1Bmfs8xuHhklkgtpFyQAbDryvVC0ZOx+YP4wyVUiimjAsRZivK9tjS1hZBexq/JnrNhuwbkLW+FCVNNXaLbcw7DwpI66hRXh3gpmJL9OVFuEc0DxhTzFMyRsCBGpYnkBzqc5DxKRjA3itnfBoRCVvSVgcGe3ReutR9RWvZhl0pZI8QewDm1yCxA/EQNrfGuHAUEa9rdmmiOlrkWDXujrbmrLYgm/WvI+xuG+MjSZVz7NpIO4L6fEUuftIObG/jvz+dMePk1kgjvb/1oQuVWU3G561IcglATaeFjMgte17Any60F45xuoIgclE90dB0psy3BatEY7pbu3PIX2uaW+OOB8VhLtImqMmwkQ6l5XF+q7eIFUYhe8RlO1RXyKBnlVRy61qmFyxOzsyikjgjA3YkDUfAb/lWoT5HPHA8rrpKqHVBuxBNtXkBcXHPem5rqK6fc17wNl2QxRsSBz50dgx4VtJ6cqj4fgiaJZGXUWWfck7NFY2A5X06jQvMGBtv3TyNRZW2BlipTES9muMCAteIEm51LqJ/WqqY9SLhkJYW7ot6CguNwLlrX1jxPSpMpwlpADfcgbUCtDK7QSMxMsjrbqf9KD5nCUffrTpm/s6mhMs2HmDqpQ6GGh/vBqAJ90n4jn0rP8zeZpLSKUKncEWJ+FWqvzErkoXUZuGMSovvvXjP8YjGx350DwuN0my7knkOdFcpwCzS3nDAdAbAVwIbnMjDmC8PkbTOpjTa43ttWkw5PpQX6ChOdcQQYNVCAMeiiq+E9pEbgBu761Ythamax1Nchz573Ww+VIWIy46jblTLnGfLqJU3DdKXo8zs97fOkKGBMqcqQLnr9mN+E/Suoh/tOPwn5V9p28T6ZHgOA8ZKLrCQDyLd3+tHsu9kGJd1EkiRqTudzb8q1DKpGYa5LqlifgKDYjiBi+kctzv0HSom6ggXNROiQkgb1GHhP2ZDBEtFOJrj94W+Vr0exeVSt+58iKz/AA+JcPqV2BO+xIFMWFz+ZbXlY+VK7gc7zp6V04IP2lLiDAtEtnUrq2B/rXvhSMiRjY2CAAn1oxjsazgCYX2uL1awOhlugoSgs0YJDBRcE8RYwqhP97UCwfDRxDtiJtbMw7XSulQFIJW7v1sOQBo7xnIqwMPKvuXPNpjsIhEFhBLFy7DQmtVA7qgXG553NdwKGYhoTO2PGGXYmeMNwhhxINSsVO5ux1AkhVQWsD3tW56A1VxmTYe0lolLC5jAaQXBfs01HUd2NyLCjiux3HQ2B6aggVd/HXIx+FCG1dozKpO+sDrpjHY4cW8Gcl/herdC+0n7uQn8R/WARkkbYxYUYgH3jfVbSLvpJA2uDYmqmfZUsPZkMe+urQ4AZd9r2J5jccqOZRlMkBZ5guuVggIOoaTd5iCPBFI+NBocR2+MeZ7FE1Slf4YxdV/yipGQVxuTNJMp1Eg2qjf5MDSxMtr3U89xa4q3w7jAMZAxH+8Te523tTQ+C1d2QtKoN5u0N9H3ZkeWJhuov3QDdT0pD+0kG6m1jcW8jcXpeRO0RvHYsvfUgiv5mxNLaOMeGtT6rIwNeFbzpezXiJFMSk96UtIB5OqE/wDVqonhsRcV7O9PMpE23lDjXLRPg5kNj3Sw9U7w/KsGknW1lW5I8OVfojFEEWPI3BHkedCosJBGLRxRp6KKbhybROUUbmP8KYHFa7JE5RtmuCF9bmtl4fl+yYfRGo7ViS0nW3QDwqFpxXlXo2Oo3EjYVPM0E8zblj8T/rRzLMNKqlTqKkWIudwfjQ+HGkdBerUeYSdAvzoQJyZzxP7H50LPhV7SMm+i9mXyF+YpUwnA+Ikk0BChHPWCCPhat7jzdxztVkYoFe0cC/7uw5eJ86cMxGxnBjszNch9mTRENJMfQCw+taFk2DWGzIyggEMb3LA9BtYVSxmYi9VYsXvYdaQcu9ynQan3jrCGbDvbbSEnXpZWYpKvpqAa3nQ3hrOlKIjkdoo7MFtkljvcRSE8mB3V+h57Uw5sP/jtyP8A8SUm/wD/AFGn63rMJ3ZgNgB0A2ruVyjAjzL+lxjNiKt4Mc82yXSS66mS++3eQ/hcdCPkelBZYt7MCLeNT5NxoyALMGYKLCRCBIB+Ek911/hYUcbNsHL3maBtwSXWWFtuV9GtT8LUk40c2DUBky49iL+RKGSZM8jgop57Uc41xREXd1E9qAukXB7OOzEgHddRtUMvFsEalUcH+HDqwJ8jNLuB/Kt6XJM57fER9sPugQoRDpCi/IHz6nrTfSg0g7mexYnZ9bCgJpPD2HieMGNI0ZkVu6oUcrONgOTA/Oh/FUciQvqB0rh5yTuV1OVVF9edfctxUUMzJG3djYG1wbRzAKd7n3XC0ZbiD3lZQWFwR0251QQPPMga0exxzMk4Sxh3TcuGEsY6MUB7SP8A4kLD5UafhnuEK14270LeKNuAfMcj6VBxlh1WZZ8OvZMhVrLyBv7wHTfnV3KeLoyLNoiJN2RwxhYnmyFe9Cx62BU1GaI0EzRcM9ZcY+sHJw/LqsVvYc/KiuW8LvrVtlHMm42A5k0VOawnl2ZFumKjA9N1DfSqGY8UwohW6OOfZRFmVvDtpmA1L/Co3ri41XcmKvI+wEo8Z5mBEFVzG8rmaxGxjC9nEp8CQNXxongcjw2Pw8MWIXc4dSsgsHUxuQwDW8xcct6XcnwS5hPM2IY6zGShA2BA2Ww5KB0q9wXiezVQSPupTfe/3WIAjY/8MgQ7+NORvVq94ebFWLQORz95Rf2MSYaYyxSfaIvDk4+HJvh8qCcWYG66VUgkWvfwrScdms0QYR2LC40kkeu9JWYYvXZ3TSdRDA72PMfSi7tmxIghGxmRY/ASpu9/U71TFOHGGYC2kDn5f3vQbBcLzyJ2gAC896rRrFmS5ECmhIEwoCXY2NUL0YHD+Ik/dsBVDFZc8ZsykUzUDxF0fMrWr7TJ/wDj/Gf/AFmuodawtBn6WyvsJMMiNYakFwdjyrPuJ8DhI8T2MZYC12I3t5XqjBm3bSrDKAeisDY7D86gx/ZRs3ZX1AWbVv3vjWczh1E28eJsWU7nfeG8FlsTGyyeHMUwJwPLdTrUrcE+NqAcGYcS6tTAFedM54raJWMkkZVRsRz2+NeVE/NPZsmW6xwfxrN2TRgm535eFqv8PDTAt+bC5+NZpjM6kxOIDOxN22HkTWoX0IB4D8hSywLFhCyoceNUPMUeOMV3WqePO3ijSMIGOhezVQXkc9mouwG0aAi/VjbkKC8Xy3Vv761FksGJeDELgwRiGaCPWDukbX1kG9wL2uRvaudO3qIHmFkQdgMfHiW8XjZU1SnD9m9t5GWQ97SFuoY6UPoKHx52dSl1Vn0gF7tG1gLC7IQdh40QyqHG4fHR4XF4oYuDERTEjU7CyBtxqAIYMvMV4khOFwS4pMOZ5ZXbSWUukaLsGKja5PLVVZx5NQAaTpnwnGS6T3PxSJWj37IRqY1BBkiKtswkW4cE/jU38qNNJGez1COSaVZbGM7DSpbs0BHfFtK6W8WpSxmbYyJQ+Ny1HjIB19n2fvcrtEbD4irf2iF8IuIhDLC7aJIi92SRNw0T878iG6cjRnUv49x7xSnHkNY7B9vBnrPk7CFo9TWLhEW5Oiy3nRTz7LWQApJsVNKmrpV/OMx7XRbVpQWGo6mJ3LMx/ExJJoWH3qHK2prE2enx9vGAeYfWJJcVh+oXDoBfx1Nf6in2KEAC1ZZkWJtjVF9ip28N61CNu7S8psi/aZ7jSxHzK+bTFUYjewpfjzLUt/7vTDjCpDJvdlP5Vlv2/TIy3O+/6U7CKEjy7mNi4+52rxLmJHWlxMcRyqb7WSaaTE6Yehzk2739+dXcPmQPUg0rLJTdw1w4ZLSyjTGNwDzb/wAfzroE4RCOXYd5eQNupqPH4t7lbbDbxotj80CjSmw8qV8wzpUvvuaVkriUYlMoZjmvZ+9ffyq1w5mAxLqsbAkmx35eJbyABNLOcQS4kdxlXcAsxIG/TYE35+tvGmPIeHossgaWUtI8lgbqYzJ1EagnUIb7sxALbAC1FjxDTqJhsWLBQId4wzZUw76ecypFEOvYxm7SHw1te3kKQlGo6VBJPIAEm/lavmb5pJPK0khuTytsAByAHQDlam3JMIrGOxYRdhE7IhEVyZjFK0ki94rYFragK5XfbnYS8H/iYxtZMB4fhjEMwAiIJNgGshNuezEE2rpcgeNdZli0a+zDBmYaydJQ6VO4ItTXGB2OGZTdlWZEe9zpdJStm527gsajzKbaY3OzF/8AqgxANvi1PHTIJMeuyNuKEVYMrbXIhZFEYYuzGwGk6Tva/OvuLwZjYIbNqsRpOoEMLqVtRLArozJ4ydnklT1D6l6+tSfbD9swkhOzDD3+AC/K4NTHGum/mpb3m11403BSvPhnvZlJBBDAi6kWI350xf7UB5QQbkxoW/m02b8r/GqMwCYZzqIFnDgsWVm74tpa+mQNpO2k26Ur5YxM5t+EGiYHHsDcmes6ayKIjhmWKDm3iCP60Kh4Tm7Ts7x9pp16C4vpJsGFr7fGrOEW8sYP418/3hR55mMiNqOpvs4vfo2Kla3pZQK8qBxZi0yvi9K1ErEYIoqnUjq+qzIbjumzDkDcGpcZlMkSnUBtp1AMpK6hdQwBJFx41Z4hY/cg9ItXoXd3/UVe4nnsjC+5eJWPU9nhozz582NLZF9XxLFzORj49XMXo5nXdWK9NjY+m1W8kxwhmBYnQ4KSfytsT6jY+oo1lcZMUKh2QFNTABWQmSdk1yqwsyhVtzBHiKXuIVEbi6iM6FZ1F7BiLkAEkgctrmvFCoDAwlzLkZsZHvv9I65pjLSAMd2UaiPxDusfQkav+Kl3MILRStpKoLMNXvMQd28ett6G5XjpJryartYAA+QsB5cq9K0kyyXNyF39NrgfKhB9ZkBTgXF/NMEuIG3wr1hs3mw6aLAiw3NFcHlTuQI1JNulHctyhFv2yam8LXqlMjceIb9KlfMXGzkhbrz8q+ZdOmKmiQjvM6L8yP0p5wyYZgVaMAeYtXvhvgqFswjnj92O7EdL8ltTNUlfAUFzRvsaeFdVnTXUNSXVMAw8wGKjY9HFFM1DNM50HvHYAc/jS3jWsfjTdlfEMnZqbgm3hveo1YAUZ9HkQ6tQhRF+zYYIvddxdr8x5Un5riNrfOj2IxBY3Y3J50o5g/eYedCTqMLGmkby3kaM88KqLkkfnzrR85zQIdN+lA/Znkx0tiGHMaU/7j+leOM27wPSj0+n6yLO4bJXtBOfT6n0jqB+dQ8LSk4xbX3db+gYXv5WqrmU43I52AJ/v86afZ/l8sWHbEQjXIz6dN12Vdze5GzE/SvYcdtUa+QY8FyTCdscVjJ8U+qTDoYokUJpVcQSVAKe8dH50P4UkmOMjjR5EUsS4BK91e823mBTDlrCCWSbGFVbETRSdmtu4sS6QWAJsL228qGS5vjcLNKcUkmIhbVodBsAxurxyaTyHS9aDp3Gu+Jl48vaxkFfxeYq8be0Bp45sKMO0TyyqWZnYlghsg0sBa+3W21EM3wv2TC4TB8nRDLKAb/eSm9rjbZbCoM2f9r5hhERJTGgjjJezNpVtUjOR4+NR8VYkzYuaRbW1EKPBV7oHyFc6o0lCH/89C2XUfEH6fD5VDLCBXtCw6V5nXqT8KzBzPoDxBmUSkY5GPXYVsWFNwN6yDAYctOHPdC7jyA3rTcNmKKgJZR6kCmZdyJkOpBJ+YRmYVjeZqFmVhzJK/WtDx/F2GHdEqsxuAF72/wrMc6lJlQAEknkOvQVRhU+ZDlYQtEN/P8AKr+DwLyHSilj5D8zRbIeELqHxF1GxCXsT/N4Dy5+lOcUaCPTGFUDoBb/AN12oMH5FwkkOl5yHc7iMbqPM+J+lFcfmdyQDYCoIhYG7XY9fDyFAc0xYUka7/343pbuQNoxMYPM7M8y5hedLeJBJ3qbGYzV7uw+vxqqXvc2t/flQql7tDbIBsss4LMpYLvC2gspQmwuBsdvA+dVzOz3Z2LE82JJPzNewt4vif0qJNlpTnepr9Mg7YPmQyc6bsmwUcnYmREfs4LgSEaABirOWBIUgKT73KlOQbVeXFiTsVWEPIi9murvC5YtdY+RYk/vX5Cm4HCmzB6vEcigD3jZhcSqQQdmFezs4QMqXi7SdNSF7LazqR5VUx+ax9lKpZA7rpSxaRVAiWK7sqi5IF9hYEUEzfH4SGQpjJ5pJxYOIkRlQ/8A16mYAkDnYWHKvOV43AYt+xheaKVrCMzaNDsTst03UnoTcVYWyEbCZargBpnMY8DxCglR5ZIhHqLMIxLdnYrYnUOQ0328TUWGKS9mjxRvuqmRJEZFQM7EgHTIrbgcjyoLlmUXaUTMIooLmZzvpsbWA6sSLAdapnOspX/e4xr9BFGPzegRnb8ojci4cZ/GQYW4tmjKdomkM7aXsbnuEjS/W4I5tv52odwtGTIzdAABXniYqIopIpO1hmuyORpkJWylZfF12HpUvB0l19SaTk3azGWBhAG/mNyYUBhIpsw32qimaJG/fIBGgIF1sF7JZNBckLcl5L2Xbar+ru0qYzN4vtSYaeAgShQs6ltYLHSp0k6GUHY2+d6MBvyyRWQH/suviFMJny2RXliCBQr6I5QzhYjGo7xKgb39RXvGYhJGk0xrPqdjFocWGsIi9qjMsg0qvNb0JiyK00sbuqrCHaR7EgLGe8wA3J8B515yfHYTFvOkcUqiGF5BI0gJOiwF002FyRsDQqzsCSBUqyJixkAMb8feMmMy9FJSLUDh1J1h++naKGQoRvoZyFKnUpseRpNztO2lew95ydhtt5DobVMmPaw1d7QDoY3ut9iFIPLyNxyNe8pxbxuDHfUQQNNvje/SllwxAEd2mxK7tvtBuCxLQsLWCnc3Nt/CnLJmZxrIHTmLbEbix8utCMVgeTgLe+/UAnmKP5XKWAUC5O229yegFLumkp9S2DNHy3h2CJNSKO8Ab0hcUYuWCRnSO6k/L5UwwcQMqiNgLgBQQb2I5hvMeVWcJiUmDJIgI+WxrWGLWgKzMXO2NzqmfYfjAOwjaHUW2GkXPyrSOGMuEEJa2kudVvAdBVLB8GYdJe0jJU8rbH1saN4+QAWHSkZF0DfmUd/u+kcT19rrqD9v511TajC7YmJ4tN6IZDP3SPA1RxC3F/hXzLZLOR0NTfln0XmGZ8Z1vQiVS7+ZIHzNqjxaFSRXvKWLTxA/jQfUV4LOMaE2jC4cQxLGuwRVX6b0kcZHa9POJawPrSJxoe7tVGSYmPm4rYHCmXnsoO5Pl/Siq4sBrIbLawt5UN4ctEC80ZkWQkaNRTb8QIvb9aYJMVgLAdhPEeV43Vh/1WpToR5mniygrwYLjxVyST5D0r1hOIZYzaOSRQPBiPpyrpGwV+6+IA8DGl/nrqaAZYN3OKY+AEa/rQKCPMczqRuCftJZ+K8SVKmQgNzsFUt6soBI9aBSLY3Hyo/i87y7Rpjwcnr2mk/PvUKXDPJ/g4WQ/F3/ACQUZDt5uAjIvC6f0Eqs5NgBuetTT5NKsZkaOTR1bSbfMimDJcnzKLeLBgH8TRXPwLtt8qMYjAZ1OhSQhUOxBaFAR4d3eiXCfYwH6kA7EV8mZtmTquFla37oX4vt/fpSI0hPMk1uue8GBMDMJGjdQ6N3H/DtY/PlVDI+HcMVA7GM+N1Bv86pxsMS0RvMvq7zvanYTP8A2dRYdsYFxBjVSpCs7lNLdCtti3gGIFaBgMogw7alXXKf94Re38g5D151PnHAuDZdSxLG43DJty33HIiviam91a9kzg8RGPARzJExZvvc1bbMNqGYjExp77i/4V7x+mw+NDsRnLWPZqF8zu3z5D4VNbHiOOkQhjs5Kmx28utA5sSXYk9elRkkne5r6ov5U0Ct4pmvac3zqNnHlUjKfGvjLtv5UwmBUsYVNUZF+p/KqkY7pHhVvJTftBtZSD8waqA2c1C49Rn0PSm8ayN1qTLMb2U0cn4HVtv4SDXpl6darsm9dUx7CxUbchy7AjEYjGKJdJEhZ8QsPYxGQ3BsQSzA8gNzS3r/AGjmkcuFi0RYfsi8pCxrpjNzLIFFlLdFG+wrzxbMJcyGBlnXC4OJgF2OlRoDFmA96Q3tqPjRTO8+y6COLDQM7xcyMO621XsGlZ0u7kb+A5CtYEhd9zPlm0M9DZf1Mt47M8PI+NjkV3hncMNDBGGhyykagRY3qDifF4DDZf2CRoJJYAYw0avJ35LiR5tIsdINgPKpv2BGMViI2kYJBG0l9IZiqqGta4F7GhvGuY4GfL1aNo2mURKl1ImCqza1e11AtY86TgL76uJX1gxAApzQ/SUc8hMOGw+GYWaKMF9+TysZCPDYFRU3DsvZ7eQb5/1qPitLYhieTLGwHk0akClTiPMW7UorEKoAFja+19/nSShyORHZGXFhB+k1XC5shNi6i/QsB+tK+OxYlzvCJbZHhUEG4Pf1lvrWb06ezvAM+Lw8u3Z4dxJIx2CIN7m/idgBuSarTFoF3MpsvcNVHTJce37S7trSylHDAMGVnuykEcjQThDDgNmrgr/h2AHQNiBsB8BV/LsbFh0lx0gd+ykUIqEC7SarE3HIWvQX2a42Jzi4ZCymePXrGmyiHVM2rUepAFTYge2fmaPVMgzr8VclO9eIwGcAkgHbY2NvL61C+YRnbWvnuK7DY2ISgl107fvD++VSKpBuprZGRlIsTRMn4WAwEszjSLDsxzvvu7HqTS+k/ZXN+R2N/lanHOuMcOcOkEEkLBgAbyouhNue99XgPGs3xOMiGpTIrc9wRbbqLc6dnW2BAmJ0xCqVJjbk2P1MCb2J3PMg+O/WiGTo8E+JVm12kGlr81KhgfrSlkedRKLNKg9SB8aZ8FjMKEeUYqEMx7yF1BuABqW53vtsKt6JytqZN1aKfUI4ZLOWv5b1NjmoDkPEeFjVtWIhBJ2BkXlYWtvvz6VO/EmGkYLHPE7G9gsikm25sAaX1RtzO9OABPemuqp9srqjuXVMzxkPc2HI7VQwaXfnavldSQdpsy9mOH2vUORb4qH+dfoa6uo0i8nBmxyn7vVWecUy3SwPeLAfPrXV1NbkTHxynw9xdiMOSkbKUZh3WQMDba++/KmZ/aECGL4TDsPdF0sWPhyrq6g7rg0DNMdNiYCxK83FsZG2Awt+Qut/X4VD/tTApW+X4Xfc90j43rq6h773zGf8XF7fuZ9HH7q2mODDJtsRGt19DVabj/HHft2A/dChR8xbevtdXjlc+Z0dNiH5RBuJzyY3LSyFzzOo/KqcmJY2Gpvma6upeokRwRRwJdSdmw08YvtZvLmL/lR7h5e5XV1EDtM3qB6jDUeFaVgi21NsL8r26+VZPjMRjnxEkE3aakdl7NRsLH8KjcW611dVWIDTczMpOqviSYaPYXq+kNdXV2DPXZ18Pn5V1dXoE4KPjXhhXV1enZRwebojvESQzEb9LAWA8uvOrk0d/I11dSc60wI8zY6DKWQqfEjJ5Vxa+x2866upImlLOay4eaUyzYMSOwW7CaVQdKhQdI5bAVAr4Ie7gIgf4pJz/wB9dXU9c7nzI26PCN9Mnn4kxBxLYlQoduYBBW1tJUq3NSNiDUgzTCc/2fGrE3N3kZQfJQ1gL9K6urq5WGwM5k6fG1EjiDM1xJmlMr94sbtY2+AHhQ/C8NDE4lyx0LqsAOfIda6urqORvE9TjUp9I04X2WYaRGOqRSo6G/50v4DKGgeWK5O6kHkCN+Y8RXyupmR2CVI+lxqcwNQ5luZzYcERyFA1iRsQSOWxFS4ziWeSN49dldSjHQgNmFjuFvXV1SB2HmbTYcbcqJ7/ANpsWSGCwC1/3Da+xVj4lGEjDzmfyqxhpsViUddOHEYa5PeUr39SRqRdrKl4gPwE11dVOLO7NRMzuo6LDjxlgv7mMWHyXGSIxkbDnUWYHTIjqWDDuOhGmyu6jYnvEnwoVn+CxMQ3CBWWwMck6G2vX3T73Mbkk3F+V7jq6qMjsFsTIxorPRlCHOcSXFuy9/WC3aNpNwWMZJJRGQNHoGyq7WvRDCy4pVGkxaQSbEuxuSzHvFfdOq1gNtIt1v8AK6k487swBj82BFQkS7k3CGJeAOskaKVcaVfELbXIzkizbPdj95ubd2x51YxmWYgOrSth7KwY9lGysdMckai5O4+8Y78uW9dXUT5G4gY8a8z7oaurq6l6I3vGf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7" y="5148031"/>
            <a:ext cx="35147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://t0.gstatic.com/images?q=tbn:ANd9GcT1iMOkFumee2FoB5XQOMATluzlHXMT_i4Vcmtt2ssizOG6OHXIH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007" y="3429000"/>
            <a:ext cx="2286000" cy="150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9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Potsdam Conference – July,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 Harry S. Truman – “Give ‘</a:t>
            </a:r>
            <a:r>
              <a:rPr lang="en-US" dirty="0" err="1" smtClean="0"/>
              <a:t>em</a:t>
            </a:r>
            <a:r>
              <a:rPr lang="en-US" dirty="0" smtClean="0"/>
              <a:t> Hell Harry” was VP for 83 days, not included in FDR’s affairs as pres.</a:t>
            </a:r>
          </a:p>
          <a:p>
            <a:r>
              <a:rPr lang="en-US" dirty="0" smtClean="0"/>
              <a:t>Potsdam (Berlin) issues:</a:t>
            </a:r>
          </a:p>
          <a:p>
            <a:pPr lvl="1"/>
            <a:r>
              <a:rPr lang="en-US" dirty="0" smtClean="0"/>
              <a:t>German reparations to USSR</a:t>
            </a:r>
          </a:p>
          <a:p>
            <a:pPr lvl="1"/>
            <a:r>
              <a:rPr lang="en-US" dirty="0" smtClean="0"/>
              <a:t>Poland’s independence</a:t>
            </a:r>
          </a:p>
          <a:p>
            <a:r>
              <a:rPr lang="en-US" dirty="0" smtClean="0"/>
              <a:t>Truman informs Stalin of a successful detonation of an Atomic Bomb</a:t>
            </a:r>
          </a:p>
          <a:p>
            <a:r>
              <a:rPr lang="en-US" dirty="0" smtClean="0"/>
              <a:t>“Use it wisely” was the response.</a:t>
            </a:r>
          </a:p>
          <a:p>
            <a:r>
              <a:rPr lang="en-US" dirty="0" smtClean="0"/>
              <a:t>Relationship fracturing</a:t>
            </a:r>
          </a:p>
        </p:txBody>
      </p:sp>
    </p:spTree>
    <p:extLst>
      <p:ext uri="{BB962C8B-B14F-4D97-AF65-F5344CB8AC3E}">
        <p14:creationId xmlns:p14="http://schemas.microsoft.com/office/powerpoint/2010/main" val="336144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Potsdam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6186487" cy="471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6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Cold War – ideological fight between US and USSR over political, economic, and social differences.  Competing ideologies.</a:t>
            </a:r>
          </a:p>
          <a:p>
            <a:r>
              <a:rPr lang="en-US" dirty="0" smtClean="0"/>
              <a:t>Proxy War – letting smaller militaries fight out the Cold War issues.</a:t>
            </a:r>
          </a:p>
          <a:p>
            <a:r>
              <a:rPr lang="en-US" dirty="0" smtClean="0"/>
              <a:t>Fall of 1945 – USSR occupies Eastern Europe.  Establishes “satellite nations”</a:t>
            </a:r>
          </a:p>
          <a:p>
            <a:r>
              <a:rPr lang="en-US" dirty="0" smtClean="0"/>
              <a:t>Satellite Nations – countries subject to Soviet domination: Poland, Bulgaria, Romania, Czechoslovakia, and East Germany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72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Long </a:t>
            </a:r>
            <a:r>
              <a:rPr lang="en-US" dirty="0" smtClean="0"/>
              <a:t>Telegram (Feb, 1946) </a:t>
            </a:r>
            <a:r>
              <a:rPr lang="en-US" dirty="0" smtClean="0"/>
              <a:t>– George Kennan (US Ambassador in Russia) advises HST to take a hard line approach to Stalin.  </a:t>
            </a:r>
          </a:p>
          <a:p>
            <a:pPr lvl="1"/>
            <a:r>
              <a:rPr lang="en-US" dirty="0" smtClean="0"/>
              <a:t>Soviets have no intention of coexisting with capitalist countries. – “X” Article.</a:t>
            </a:r>
          </a:p>
          <a:p>
            <a:pPr marL="514350" indent="-457200"/>
            <a:r>
              <a:rPr lang="en-US" dirty="0" smtClean="0"/>
              <a:t>Containment policy – E. Europe is lost, but keep Soviet influence (communism) from spreading elsewhere</a:t>
            </a:r>
            <a:r>
              <a:rPr lang="en-US" dirty="0" smtClean="0"/>
              <a:t>.</a:t>
            </a:r>
          </a:p>
          <a:p>
            <a:pPr marL="514350" indent="-457200"/>
            <a:r>
              <a:rPr lang="en-US" dirty="0"/>
              <a:t>Iron </a:t>
            </a:r>
            <a:r>
              <a:rPr lang="en-US"/>
              <a:t>Curtain </a:t>
            </a:r>
            <a:r>
              <a:rPr lang="en-US" smtClean="0"/>
              <a:t>speech (March, 1946 </a:t>
            </a:r>
            <a:r>
              <a:rPr lang="en-US" dirty="0"/>
              <a:t>– Churchill speech condemning the Soviet domination of Eastern Europe.  Division. </a:t>
            </a:r>
            <a:endParaRPr lang="en-US" dirty="0" smtClean="0"/>
          </a:p>
          <a:p>
            <a:pPr marL="514350" indent="-457200"/>
            <a:r>
              <a:rPr lang="en-US" dirty="0" smtClean="0"/>
              <a:t>Truman </a:t>
            </a:r>
            <a:r>
              <a:rPr lang="en-US" dirty="0" smtClean="0"/>
              <a:t>Doctrine (March, 1947) </a:t>
            </a:r>
            <a:r>
              <a:rPr lang="en-US" dirty="0" smtClean="0"/>
              <a:t>-- $400 million to countries struggling in their opposition to communist influences in their countries.  Greece and Turkey are 1</a:t>
            </a:r>
            <a:r>
              <a:rPr lang="en-US" baseline="30000" dirty="0" smtClean="0"/>
              <a:t>st</a:t>
            </a:r>
            <a:r>
              <a:rPr lang="en-US" dirty="0" smtClean="0"/>
              <a:t> recipients.  </a:t>
            </a:r>
            <a:endParaRPr lang="en-US" dirty="0"/>
          </a:p>
          <a:p>
            <a:pPr marL="514350" indent="-457200"/>
            <a:r>
              <a:rPr lang="en-US" dirty="0" smtClean="0"/>
              <a:t>THE Cold War policy for most of the era.</a:t>
            </a:r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nationalarchives.gov.uk/education/focuson/film/images/activities/cold-war/europe-cold-w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52399"/>
            <a:ext cx="8547100" cy="6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8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340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Origins of the Cold War</vt:lpstr>
      <vt:lpstr>The Big Three</vt:lpstr>
      <vt:lpstr>The Big Three</vt:lpstr>
      <vt:lpstr>Potsdam Conference – July, 1945</vt:lpstr>
      <vt:lpstr>Potsdam</vt:lpstr>
      <vt:lpstr>Cold War</vt:lpstr>
      <vt:lpstr>Cold War Policy</vt:lpstr>
      <vt:lpstr>PowerPoint Presentation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the Cold War</dc:title>
  <dc:creator>beckettd</dc:creator>
  <cp:lastModifiedBy>beckettd</cp:lastModifiedBy>
  <cp:revision>5</cp:revision>
  <dcterms:created xsi:type="dcterms:W3CDTF">2014-01-29T14:27:15Z</dcterms:created>
  <dcterms:modified xsi:type="dcterms:W3CDTF">2014-01-29T15:11:27Z</dcterms:modified>
</cp:coreProperties>
</file>