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D2F7-C83F-4EFD-B8A2-C2E6E59AC114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F574FE-A1B4-49DB-A8FB-B71D23D05F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D2F7-C83F-4EFD-B8A2-C2E6E59AC114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74FE-A1B4-49DB-A8FB-B71D23D05F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0F574FE-A1B4-49DB-A8FB-B71D23D05F2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D2F7-C83F-4EFD-B8A2-C2E6E59AC114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D2F7-C83F-4EFD-B8A2-C2E6E59AC114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0F574FE-A1B4-49DB-A8FB-B71D23D05F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D2F7-C83F-4EFD-B8A2-C2E6E59AC114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F574FE-A1B4-49DB-A8FB-B71D23D05F2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7F2D2F7-C83F-4EFD-B8A2-C2E6E59AC114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74FE-A1B4-49DB-A8FB-B71D23D05F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D2F7-C83F-4EFD-B8A2-C2E6E59AC114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0F574FE-A1B4-49DB-A8FB-B71D23D05F2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D2F7-C83F-4EFD-B8A2-C2E6E59AC114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0F574FE-A1B4-49DB-A8FB-B71D23D05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D2F7-C83F-4EFD-B8A2-C2E6E59AC114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F574FE-A1B4-49DB-A8FB-B71D23D05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F574FE-A1B4-49DB-A8FB-B71D23D05F2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D2F7-C83F-4EFD-B8A2-C2E6E59AC114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0F574FE-A1B4-49DB-A8FB-B71D23D05F2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7F2D2F7-C83F-4EFD-B8A2-C2E6E59AC114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7F2D2F7-C83F-4EFD-B8A2-C2E6E59AC114}" type="datetimeFigureOut">
              <a:rPr lang="en-US" smtClean="0"/>
              <a:t>12/14/2011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0F574FE-A1B4-49DB-A8FB-B71D23D05F2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in the world is Mr. Beckett’s system for grading papers?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53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First, numbers.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15400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Calibri" pitchFamily="34" charset="0"/>
              <a:buChar char="#"/>
            </a:pPr>
            <a:r>
              <a:rPr lang="en-US" dirty="0" smtClean="0"/>
              <a:t>1 – Avoid contractions</a:t>
            </a:r>
          </a:p>
          <a:p>
            <a:pPr>
              <a:buFont typeface="Calibri" pitchFamily="34" charset="0"/>
              <a:buChar char="#"/>
            </a:pPr>
            <a:r>
              <a:rPr lang="en-US" dirty="0" smtClean="0"/>
              <a:t>2 – Thesis/argument problems</a:t>
            </a:r>
          </a:p>
          <a:p>
            <a:pPr>
              <a:buFont typeface="Calibri" pitchFamily="34" charset="0"/>
              <a:buChar char="#"/>
            </a:pPr>
            <a:r>
              <a:rPr lang="en-US" dirty="0" smtClean="0"/>
              <a:t>3 – Evidence/reasoning problems</a:t>
            </a:r>
          </a:p>
          <a:p>
            <a:pPr>
              <a:buFont typeface="Calibri" pitchFamily="34" charset="0"/>
              <a:buChar char="#"/>
            </a:pPr>
            <a:r>
              <a:rPr lang="en-US" dirty="0" smtClean="0"/>
              <a:t>4 – Weak opening/conclusion</a:t>
            </a:r>
          </a:p>
          <a:p>
            <a:pPr>
              <a:buFont typeface="Calibri" pitchFamily="34" charset="0"/>
              <a:buChar char="#"/>
            </a:pPr>
            <a:r>
              <a:rPr lang="en-US" dirty="0" smtClean="0"/>
              <a:t>5 – Generalized account.  You recapped the story.</a:t>
            </a:r>
          </a:p>
          <a:p>
            <a:pPr>
              <a:buFont typeface="Calibri" pitchFamily="34" charset="0"/>
              <a:buChar char="#"/>
            </a:pPr>
            <a:r>
              <a:rPr lang="en-US" dirty="0" smtClean="0"/>
              <a:t>6 – Avoid 1</a:t>
            </a:r>
            <a:r>
              <a:rPr lang="en-US" baseline="30000" dirty="0" smtClean="0"/>
              <a:t>st</a:t>
            </a:r>
            <a:r>
              <a:rPr lang="en-US" dirty="0" smtClean="0"/>
              <a:t> person</a:t>
            </a:r>
          </a:p>
          <a:p>
            <a:pPr>
              <a:buFont typeface="Calibri" pitchFamily="34" charset="0"/>
              <a:buChar char="#"/>
            </a:pPr>
            <a:r>
              <a:rPr lang="en-US" dirty="0" smtClean="0"/>
              <a:t>7 – Proofread</a:t>
            </a:r>
          </a:p>
          <a:p>
            <a:pPr>
              <a:buFont typeface="Calibri" pitchFamily="34" charset="0"/>
              <a:buChar char="#"/>
            </a:pPr>
            <a:r>
              <a:rPr lang="en-US" dirty="0" smtClean="0"/>
              <a:t>8 – Paragraphs/organization problems</a:t>
            </a:r>
          </a:p>
          <a:p>
            <a:pPr>
              <a:buFont typeface="Calibri" pitchFamily="34" charset="0"/>
              <a:buChar char="#"/>
            </a:pPr>
            <a:r>
              <a:rPr lang="en-US" dirty="0"/>
              <a:t>9</a:t>
            </a:r>
            <a:r>
              <a:rPr lang="en-US" dirty="0" smtClean="0"/>
              <a:t> – Ideas in conclusion not present in your paper</a:t>
            </a:r>
          </a:p>
          <a:p>
            <a:pPr>
              <a:buFont typeface="Calibri" pitchFamily="34" charset="0"/>
              <a:buChar char="#"/>
            </a:pPr>
            <a:r>
              <a:rPr lang="en-US" dirty="0" smtClean="0"/>
              <a:t>10 – Avoid rhetorical questions/statements/hypotheticals</a:t>
            </a:r>
          </a:p>
          <a:p>
            <a:pPr>
              <a:buFont typeface="Calibri" pitchFamily="34" charset="0"/>
              <a:buChar char="#"/>
            </a:pPr>
            <a:r>
              <a:rPr lang="en-US" dirty="0" smtClean="0"/>
              <a:t>11 – Fact issues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21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Second, sentiments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A-E-T/C – Argument, evidence, transition/conclusion.  Paragraph style.</a:t>
            </a:r>
          </a:p>
          <a:p>
            <a:r>
              <a:rPr lang="en-US" dirty="0" smtClean="0"/>
              <a:t>“So” or “so what” – Why does whatever you wrote matter?  What is the big deal?  What’s good or bad?</a:t>
            </a:r>
          </a:p>
          <a:p>
            <a:r>
              <a:rPr lang="en-US" dirty="0" smtClean="0"/>
              <a:t>“eh?” or “?” – No idea what you are getting at</a:t>
            </a:r>
          </a:p>
          <a:p>
            <a:r>
              <a:rPr lang="en-US" dirty="0" smtClean="0"/>
              <a:t>“Santa Claus”  -- If lying about figures is bad, then should I not lie about Santa to my kids?</a:t>
            </a:r>
          </a:p>
          <a:p>
            <a:r>
              <a:rPr lang="en-US" dirty="0" smtClean="0"/>
              <a:t>“Fact Darts” – throwing facts on a wall with no organization or purpose.  </a:t>
            </a:r>
          </a:p>
        </p:txBody>
      </p:sp>
    </p:spTree>
    <p:extLst>
      <p:ext uri="{BB962C8B-B14F-4D97-AF65-F5344CB8AC3E}">
        <p14:creationId xmlns:p14="http://schemas.microsoft.com/office/powerpoint/2010/main" val="325680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a thesis.  Focus your paper around proving that thesis.  Make sure your conclusion recaps that thesis.</a:t>
            </a:r>
          </a:p>
          <a:p>
            <a:r>
              <a:rPr lang="en-US" dirty="0" smtClean="0"/>
              <a:t>Don’t bring up anything new in your conclusion.</a:t>
            </a:r>
          </a:p>
          <a:p>
            <a:r>
              <a:rPr lang="en-US" dirty="0" smtClean="0"/>
              <a:t>Don’t be hokey</a:t>
            </a:r>
          </a:p>
          <a:p>
            <a:r>
              <a:rPr lang="en-US" dirty="0" smtClean="0"/>
              <a:t>Don’t dawdle, dilly-dally, or write hogwash.</a:t>
            </a:r>
          </a:p>
          <a:p>
            <a:r>
              <a:rPr lang="en-US" dirty="0" smtClean="0"/>
              <a:t>Outline.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20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</TotalTime>
  <Words>211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What in the world is Mr. Beckett’s system for grading papers?</vt:lpstr>
      <vt:lpstr>First, numbers.</vt:lpstr>
      <vt:lpstr>Second, sentiments</vt:lpstr>
      <vt:lpstr>Suggestions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in the world is Mr. Beckett’s system for grading papers?</dc:title>
  <dc:creator>beckettd</dc:creator>
  <cp:lastModifiedBy>beckettd</cp:lastModifiedBy>
  <cp:revision>1</cp:revision>
  <dcterms:created xsi:type="dcterms:W3CDTF">2011-12-14T17:01:25Z</dcterms:created>
  <dcterms:modified xsi:type="dcterms:W3CDTF">2011-12-14T17:10:20Z</dcterms:modified>
</cp:coreProperties>
</file>