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61" r:id="rId6"/>
    <p:sldId id="263" r:id="rId7"/>
    <p:sldId id="264" r:id="rId8"/>
    <p:sldId id="265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8" autoAdjust="0"/>
    <p:restoredTop sz="86364" autoAdjust="0"/>
  </p:normalViewPr>
  <p:slideViewPr>
    <p:cSldViewPr>
      <p:cViewPr varScale="1">
        <p:scale>
          <a:sx n="37" d="100"/>
          <a:sy n="37" d="100"/>
        </p:scale>
        <p:origin x="-8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D99906-72ED-4FDF-B3FC-E8B6FE46F529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33113D-DA11-4AFD-9655-D4B14D280AD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Populism and Progressives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262437" cy="55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Ron Paul  – Libertarian</a:t>
            </a:r>
          </a:p>
          <a:p>
            <a:r>
              <a:rPr lang="en-US" dirty="0" smtClean="0"/>
              <a:t>Ralph Nader – Green Party</a:t>
            </a:r>
          </a:p>
          <a:p>
            <a:r>
              <a:rPr lang="en-US" dirty="0" smtClean="0"/>
              <a:t>Ross Perot – Reform Party</a:t>
            </a:r>
          </a:p>
          <a:p>
            <a:r>
              <a:rPr lang="en-US" dirty="0" smtClean="0"/>
              <a:t>George Wallace – American Independent Party</a:t>
            </a:r>
          </a:p>
          <a:p>
            <a:r>
              <a:rPr lang="en-US" dirty="0" smtClean="0"/>
              <a:t>Strom Thurmond – </a:t>
            </a:r>
            <a:r>
              <a:rPr lang="en-US" dirty="0" err="1" smtClean="0"/>
              <a:t>Dixiecrats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Robert La </a:t>
            </a:r>
            <a:r>
              <a:rPr lang="en-US" dirty="0" err="1" smtClean="0"/>
              <a:t>Follette</a:t>
            </a:r>
            <a:r>
              <a:rPr lang="en-US" dirty="0" smtClean="0"/>
              <a:t> – Progressive Party</a:t>
            </a:r>
          </a:p>
          <a:p>
            <a:r>
              <a:rPr lang="en-US" dirty="0" smtClean="0"/>
              <a:t>Teddy Roosevelt – Bull-Moose Party</a:t>
            </a:r>
          </a:p>
          <a:p>
            <a:r>
              <a:rPr lang="en-US" dirty="0" smtClean="0"/>
              <a:t>William Jennings Bryan – Populist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Populism – The People’s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Made up almost entirely of farmers from the agricultural states.</a:t>
            </a:r>
          </a:p>
          <a:p>
            <a:r>
              <a:rPr lang="en-US" dirty="0" smtClean="0"/>
              <a:t>Born out of economic depressions 1880’s and 1890’s.  Low agricultural prices hurt farmers’ incomes.</a:t>
            </a:r>
          </a:p>
          <a:p>
            <a:r>
              <a:rPr lang="en-US" dirty="0" smtClean="0"/>
              <a:t>Blame railroads, grain-elevators, lenders.</a:t>
            </a:r>
          </a:p>
          <a:p>
            <a:r>
              <a:rPr lang="en-US" dirty="0" smtClean="0"/>
              <a:t>Platform: silver standard, direct election of senators, progressive income tax, public </a:t>
            </a:r>
            <a:r>
              <a:rPr lang="en-US" dirty="0" smtClean="0"/>
              <a:t>works</a:t>
            </a:r>
          </a:p>
          <a:p>
            <a:r>
              <a:rPr lang="en-US" dirty="0" smtClean="0"/>
              <a:t>William Jennings Bryan – 3x ran for </a:t>
            </a:r>
            <a:r>
              <a:rPr lang="en-US" dirty="0" err="1" smtClean="0"/>
              <a:t>pres</a:t>
            </a:r>
            <a:r>
              <a:rPr lang="en-US" dirty="0" smtClean="0"/>
              <a:t>, 3x he lost.</a:t>
            </a:r>
          </a:p>
          <a:p>
            <a:r>
              <a:rPr lang="en-US"/>
              <a:t> </a:t>
            </a:r>
            <a:r>
              <a:rPr lang="en-US" smtClean="0"/>
              <a:t>Cross </a:t>
            </a:r>
            <a:r>
              <a:rPr lang="en-US"/>
              <a:t>of Gold Speech: gold standard should be abolished because it’s killing farmers economically.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805738" cy="514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VP – William McKinley in 1900.  McKinley  assassinated.  TR = president</a:t>
            </a:r>
          </a:p>
          <a:p>
            <a:r>
              <a:rPr lang="en-US" dirty="0" smtClean="0"/>
              <a:t>Bully Pulpit – Use of political popularity as president to push agenda.</a:t>
            </a:r>
          </a:p>
          <a:p>
            <a:r>
              <a:rPr lang="en-US" dirty="0" smtClean="0"/>
              <a:t>United Coal Workers Strike (1902)</a:t>
            </a:r>
          </a:p>
          <a:p>
            <a:r>
              <a:rPr lang="en-US" dirty="0" smtClean="0"/>
              <a:t>Square Deal – workers get raise, work 1 hour less, business gets no union pledge.</a:t>
            </a:r>
          </a:p>
          <a:p>
            <a:r>
              <a:rPr lang="en-US" dirty="0" smtClean="0"/>
              <a:t>Fair treatment for labor, business and consumers, government (square).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Jungle</a:t>
            </a:r>
          </a:p>
          <a:p>
            <a:r>
              <a:rPr lang="en-US" dirty="0" smtClean="0"/>
              <a:t>Meat Inspection Act – inspect meat processing plants.  Make sure they are safe/clean.</a:t>
            </a:r>
          </a:p>
          <a:p>
            <a:r>
              <a:rPr lang="en-US" dirty="0" smtClean="0"/>
              <a:t>Pure Food and Drug Act – creates FDA (Food and Drug Adm.)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Holding company – big corporation that owns little corporations = one big monopoly.</a:t>
            </a:r>
          </a:p>
          <a:p>
            <a:r>
              <a:rPr lang="en-US" dirty="0" smtClean="0"/>
              <a:t>Supreme Court upholds Sherman anti-trust act against Northern Securities Company (a RR trust that owned railroads in northwest US</a:t>
            </a:r>
          </a:p>
          <a:p>
            <a:r>
              <a:rPr lang="en-US" dirty="0" smtClean="0"/>
              <a:t>TR becomes known as a “trust-buster”</a:t>
            </a:r>
          </a:p>
          <a:p>
            <a:r>
              <a:rPr lang="en-US" dirty="0" smtClean="0"/>
              <a:t>Files 40+ anti-trust actions as president</a:t>
            </a:r>
          </a:p>
          <a:p>
            <a:r>
              <a:rPr lang="en-US" dirty="0" smtClean="0"/>
              <a:t>Establishes Department of Labor to represent laborers.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31222"/>
          </a:xfrm>
        </p:spPr>
        <p:txBody>
          <a:bodyPr>
            <a:normAutofit/>
          </a:bodyPr>
          <a:lstStyle/>
          <a:p>
            <a:r>
              <a:rPr lang="en-US" dirty="0" smtClean="0"/>
              <a:t>TR’s wife/mother die the same day.</a:t>
            </a:r>
          </a:p>
          <a:p>
            <a:r>
              <a:rPr lang="en-US" dirty="0" smtClean="0"/>
              <a:t>Heads west to nature to clear his head.</a:t>
            </a:r>
          </a:p>
          <a:p>
            <a:r>
              <a:rPr lang="en-US" dirty="0" smtClean="0"/>
              <a:t>National Park Service (1916)</a:t>
            </a:r>
          </a:p>
          <a:p>
            <a:r>
              <a:rPr lang="en-US" dirty="0" smtClean="0"/>
              <a:t>Yosemite NP is first national park </a:t>
            </a:r>
          </a:p>
          <a:p>
            <a:r>
              <a:rPr lang="en-US" dirty="0" smtClean="0"/>
              <a:t>As pres., passes Newland Reclamation Act – Irrigation system for western states.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29966"/>
            <a:ext cx="3581400" cy="54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Progressive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WWI marked the end of progressive reforms.</a:t>
            </a:r>
          </a:p>
          <a:p>
            <a:pPr lvl="1"/>
            <a:r>
              <a:rPr lang="en-US" dirty="0" smtClean="0"/>
              <a:t>Exception of 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Labor protections begin</a:t>
            </a:r>
          </a:p>
          <a:p>
            <a:r>
              <a:rPr lang="en-US" dirty="0" smtClean="0"/>
              <a:t>Regulation of housing, working conditions, child labor, consumer products begin</a:t>
            </a:r>
          </a:p>
          <a:p>
            <a:r>
              <a:rPr lang="en-US" dirty="0" smtClean="0"/>
              <a:t>Prejudice/racism not dealt with until 1965</a:t>
            </a:r>
          </a:p>
          <a:p>
            <a:r>
              <a:rPr lang="en-US" dirty="0" smtClean="0"/>
              <a:t>Poverty is addressed, but not central focus</a:t>
            </a:r>
          </a:p>
          <a:p>
            <a:r>
              <a:rPr lang="en-US" dirty="0" smtClean="0"/>
              <a:t>Back and forth on poverty and progressive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</TotalTime>
  <Words>387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Populism and Progressives</vt:lpstr>
      <vt:lpstr>3rd Parties</vt:lpstr>
      <vt:lpstr>Populism – The People’s Party</vt:lpstr>
      <vt:lpstr>TR</vt:lpstr>
      <vt:lpstr>Teddy Roosevelt</vt:lpstr>
      <vt:lpstr>FDA</vt:lpstr>
      <vt:lpstr>Holding Company</vt:lpstr>
      <vt:lpstr>Conservationists</vt:lpstr>
      <vt:lpstr>End of Progressive Era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 and Progressives</dc:title>
  <dc:creator>beckettd</dc:creator>
  <cp:lastModifiedBy>beckettd</cp:lastModifiedBy>
  <cp:revision>6</cp:revision>
  <dcterms:created xsi:type="dcterms:W3CDTF">2014-03-10T13:20:28Z</dcterms:created>
  <dcterms:modified xsi:type="dcterms:W3CDTF">2014-03-10T14:25:03Z</dcterms:modified>
</cp:coreProperties>
</file>