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23" autoAdjust="0"/>
  </p:normalViewPr>
  <p:slideViewPr>
    <p:cSldViewPr>
      <p:cViewPr varScale="1">
        <p:scale>
          <a:sx n="37" d="100"/>
          <a:sy n="37" d="100"/>
        </p:scale>
        <p:origin x="-84" y="-44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478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5E80-85B5-4500-9583-10C78D8BE78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F382-093E-418C-BD04-3E7D272C88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5E80-85B5-4500-9583-10C78D8BE78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F382-093E-418C-BD04-3E7D272C8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5E80-85B5-4500-9583-10C78D8BE78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F382-093E-418C-BD04-3E7D272C8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5E80-85B5-4500-9583-10C78D8BE78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F382-093E-418C-BD04-3E7D272C8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5E80-85B5-4500-9583-10C78D8BE78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F382-093E-418C-BD04-3E7D272C88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5E80-85B5-4500-9583-10C78D8BE78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F382-093E-418C-BD04-3E7D272C8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5E80-85B5-4500-9583-10C78D8BE78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F382-093E-418C-BD04-3E7D272C8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5E80-85B5-4500-9583-10C78D8BE78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F382-093E-418C-BD04-3E7D272C8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5E80-85B5-4500-9583-10C78D8BE78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F382-093E-418C-BD04-3E7D272C8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5E80-85B5-4500-9583-10C78D8BE78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F382-093E-418C-BD04-3E7D272C8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5E80-85B5-4500-9583-10C78D8BE78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96F382-093E-418C-BD04-3E7D272C880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A35E80-85B5-4500-9583-10C78D8BE78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96F382-093E-418C-BD04-3E7D272C880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IGyVa5Xftw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Progressive Vantage POV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2"/>
              </a:rPr>
              <a:t>Girls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80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woman question”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Women should be able to…</a:t>
            </a:r>
          </a:p>
          <a:p>
            <a:pPr lvl="1"/>
            <a:r>
              <a:rPr lang="en-US" dirty="0" smtClean="0"/>
              <a:t>Vote</a:t>
            </a:r>
          </a:p>
          <a:p>
            <a:pPr lvl="1"/>
            <a:r>
              <a:rPr lang="en-US" dirty="0" smtClean="0"/>
              <a:t>Control property and income</a:t>
            </a:r>
          </a:p>
          <a:p>
            <a:pPr lvl="1"/>
            <a:r>
              <a:rPr lang="en-US" dirty="0" smtClean="0"/>
              <a:t>Equal access to higher education and professional jobs</a:t>
            </a:r>
          </a:p>
          <a:p>
            <a:r>
              <a:rPr lang="en-US" dirty="0" smtClean="0"/>
              <a:t>Technology freed up time for more chores and responsibilities at home: piecework wage earners.</a:t>
            </a:r>
          </a:p>
          <a:p>
            <a:r>
              <a:rPr lang="en-US" dirty="0" smtClean="0"/>
              <a:t>Full-time wage earners outside the home.  Paid less then men.</a:t>
            </a:r>
          </a:p>
          <a:p>
            <a:r>
              <a:rPr lang="en-US" dirty="0" smtClean="0"/>
              <a:t>Stereotype: women don’t have work ethic or mental capacity for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35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to vote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Seneca  Falls Convention – NY meeting in 1848 regarding women’s legal standing in society.</a:t>
            </a:r>
          </a:p>
          <a:p>
            <a:pPr lvl="1"/>
            <a:r>
              <a:rPr lang="en-US" dirty="0" smtClean="0"/>
              <a:t>Elizabeth Stanton and </a:t>
            </a:r>
            <a:r>
              <a:rPr lang="en-US" dirty="0" err="1" smtClean="0"/>
              <a:t>Lucretia</a:t>
            </a:r>
            <a:r>
              <a:rPr lang="en-US" dirty="0" smtClean="0"/>
              <a:t> Mott</a:t>
            </a:r>
          </a:p>
          <a:p>
            <a:r>
              <a:rPr lang="en-US" dirty="0" smtClean="0"/>
              <a:t>Susan B. Anthony and Stanton fought for suffrage</a:t>
            </a:r>
          </a:p>
          <a:p>
            <a:r>
              <a:rPr lang="en-US" dirty="0" smtClean="0"/>
              <a:t>Suffrage – the right to vote.</a:t>
            </a:r>
          </a:p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Amendment.</a:t>
            </a:r>
          </a:p>
        </p:txBody>
      </p:sp>
    </p:spTree>
    <p:extLst>
      <p:ext uri="{BB962C8B-B14F-4D97-AF65-F5344CB8AC3E}">
        <p14:creationId xmlns:p14="http://schemas.microsoft.com/office/powerpoint/2010/main" val="254760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Gov</a:t>
            </a:r>
            <a:r>
              <a:rPr lang="en-US" dirty="0" smtClean="0"/>
              <a:t>/Econ Issues: political/corporate corruption</a:t>
            </a:r>
          </a:p>
          <a:p>
            <a:r>
              <a:rPr lang="en-US" dirty="0" smtClean="0"/>
              <a:t>Social Issues: temperance, poverty, civil rights</a:t>
            </a:r>
          </a:p>
          <a:p>
            <a:r>
              <a:rPr lang="en-US" dirty="0" smtClean="0"/>
              <a:t>Captains vs. Labor Unions</a:t>
            </a:r>
          </a:p>
          <a:p>
            <a:r>
              <a:rPr lang="en-US" dirty="0" smtClean="0"/>
              <a:t>Urbanization: slums and Victorian America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96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Nativism – favoring of American born over foreign born</a:t>
            </a:r>
          </a:p>
          <a:p>
            <a:pPr lvl="1"/>
            <a:r>
              <a:rPr lang="en-US" dirty="0" smtClean="0"/>
              <a:t>Chinese Exclusion act</a:t>
            </a:r>
          </a:p>
          <a:p>
            <a:pPr lvl="1"/>
            <a:r>
              <a:rPr lang="en-US" dirty="0" smtClean="0"/>
              <a:t>Immigration Restriction League </a:t>
            </a:r>
          </a:p>
          <a:p>
            <a:r>
              <a:rPr lang="en-US" dirty="0" smtClean="0"/>
              <a:t>Prohibition – Temperance Movement.  Abolish creation, distribution, selling of all alcohol</a:t>
            </a:r>
          </a:p>
          <a:p>
            <a:r>
              <a:rPr lang="en-US" dirty="0" smtClean="0"/>
              <a:t>Prohibition Party. 18</a:t>
            </a:r>
            <a:r>
              <a:rPr lang="en-US" baseline="30000" dirty="0" smtClean="0"/>
              <a:t>th</a:t>
            </a:r>
            <a:r>
              <a:rPr lang="en-US" dirty="0" smtClean="0"/>
              <a:t> Amendment.</a:t>
            </a:r>
          </a:p>
          <a:p>
            <a:r>
              <a:rPr lang="en-US" dirty="0" smtClean="0"/>
              <a:t>Purity Crusaders: moralists who use law to enforce codes of behavior on society.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40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Gospel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Private charities practicing the biblical notion of caring for the poor, sick and disenfranchised</a:t>
            </a:r>
          </a:p>
          <a:p>
            <a:r>
              <a:rPr lang="en-US" dirty="0" smtClean="0"/>
              <a:t>Settlement House – shelter and basic educational practices to provide an income (mini-parkland colleges).</a:t>
            </a:r>
          </a:p>
          <a:p>
            <a:r>
              <a:rPr lang="en-US" dirty="0" smtClean="0"/>
              <a:t>Jane Adams – Hull House in Chicago.</a:t>
            </a:r>
          </a:p>
          <a:p>
            <a:pPr lvl="1"/>
            <a:r>
              <a:rPr lang="en-US" dirty="0" smtClean="0"/>
              <a:t>Provide childcare so parents could go to work</a:t>
            </a:r>
          </a:p>
          <a:p>
            <a:pPr lvl="1"/>
            <a:r>
              <a:rPr lang="en-US" dirty="0" smtClean="0"/>
              <a:t>Lessons for immigrants (English)</a:t>
            </a:r>
          </a:p>
          <a:p>
            <a:pPr lvl="1"/>
            <a:r>
              <a:rPr lang="en-US" dirty="0" smtClean="0"/>
              <a:t>Skill lessons (sowing, carpentry)</a:t>
            </a:r>
          </a:p>
          <a:p>
            <a:pPr lvl="1"/>
            <a:r>
              <a:rPr lang="en-US" dirty="0" smtClean="0"/>
              <a:t>Health-care clinics</a:t>
            </a:r>
          </a:p>
          <a:p>
            <a:pPr lvl="1"/>
            <a:r>
              <a:rPr lang="en-US" dirty="0" smtClean="0"/>
              <a:t>First playground.  Summer camps for kids.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0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John Dewey: Pragmatism (do what works).</a:t>
            </a:r>
          </a:p>
          <a:p>
            <a:r>
              <a:rPr lang="en-US" dirty="0" smtClean="0"/>
              <a:t>Public schools should created to teach civic virtues and to train students in liberal arts and sciences.</a:t>
            </a:r>
          </a:p>
          <a:p>
            <a:r>
              <a:rPr lang="en-US" dirty="0" smtClean="0"/>
              <a:t>Citizen training.</a:t>
            </a:r>
          </a:p>
          <a:p>
            <a:r>
              <a:rPr lang="en-US" dirty="0" smtClean="0"/>
              <a:t>1900 – 32 states required schooling for children between 8-14.</a:t>
            </a:r>
          </a:p>
          <a:p>
            <a:r>
              <a:rPr lang="en-US" dirty="0" smtClean="0"/>
              <a:t>1910 – 60% of all children (8-17) attending public school.</a:t>
            </a:r>
          </a:p>
          <a:p>
            <a:r>
              <a:rPr lang="en-US" dirty="0" smtClean="0"/>
              <a:t>Assimilation of immigrants to American life.</a:t>
            </a:r>
          </a:p>
          <a:p>
            <a:r>
              <a:rPr lang="en-US" dirty="0" smtClean="0"/>
              <a:t>Americanization of immigrants.</a:t>
            </a:r>
          </a:p>
          <a:p>
            <a:r>
              <a:rPr lang="en-US" dirty="0" smtClean="0"/>
              <a:t>Private schools and segregated schools.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54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Prejudice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Women and college – unmarriageable.  Too smart.</a:t>
            </a:r>
          </a:p>
          <a:p>
            <a:r>
              <a:rPr lang="en-US" dirty="0" smtClean="0"/>
              <a:t>African-Americans, Asians, Hispanics – denied because of race.</a:t>
            </a:r>
          </a:p>
          <a:p>
            <a:r>
              <a:rPr lang="en-US" dirty="0" smtClean="0"/>
              <a:t>Oberlin College (OH) – early college that offered co-ed education (men and women) and didn’t segregate non-white populations.</a:t>
            </a:r>
          </a:p>
          <a:p>
            <a:r>
              <a:rPr lang="en-US" dirty="0" smtClean="0"/>
              <a:t>Booker T. Washington – freed slave who founded Tuskegee Institute.  Focus was economic security gained from an education.  Civil Rights was not stressed.  </a:t>
            </a:r>
          </a:p>
          <a:p>
            <a:r>
              <a:rPr lang="en-US" dirty="0" smtClean="0"/>
              <a:t>W.E.B Du Bois – Niagara Movement.  Full integration in society.  Counted Booker Washington’s segregation ideas.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47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Jim Crow – system of formal and informal “codes” dictating African-American life.</a:t>
            </a:r>
          </a:p>
          <a:p>
            <a:pPr lvl="1"/>
            <a:r>
              <a:rPr lang="en-US" dirty="0" smtClean="0"/>
              <a:t>Poll Tax or Literacy Tests to A-A voters.</a:t>
            </a:r>
          </a:p>
          <a:p>
            <a:pPr lvl="1"/>
            <a:r>
              <a:rPr lang="en-US" dirty="0" smtClean="0"/>
              <a:t>Segregation.</a:t>
            </a:r>
          </a:p>
          <a:p>
            <a:r>
              <a:rPr lang="en-US" dirty="0" err="1" smtClean="0"/>
              <a:t>Plessy</a:t>
            </a:r>
            <a:r>
              <a:rPr lang="en-US" dirty="0" smtClean="0"/>
              <a:t> v. </a:t>
            </a:r>
            <a:r>
              <a:rPr lang="en-US" dirty="0" err="1" smtClean="0"/>
              <a:t>Feguson</a:t>
            </a:r>
            <a:r>
              <a:rPr lang="en-US" dirty="0" smtClean="0"/>
              <a:t> – Supreme Court decision that legalized private citizens to treat anyone as “separate but equal”.</a:t>
            </a:r>
          </a:p>
          <a:p>
            <a:r>
              <a:rPr lang="en-US" dirty="0" smtClean="0"/>
              <a:t>Segregation is legal provided the alternative is equal.</a:t>
            </a:r>
          </a:p>
          <a:p>
            <a:r>
              <a:rPr lang="en-US" dirty="0" smtClean="0"/>
              <a:t>Lynching – mob action. Vigilante justice for breaking the rules.  Outside of court jurisdiction.</a:t>
            </a:r>
          </a:p>
        </p:txBody>
      </p:sp>
    </p:spTree>
    <p:extLst>
      <p:ext uri="{BB962C8B-B14F-4D97-AF65-F5344CB8AC3E}">
        <p14:creationId xmlns:p14="http://schemas.microsoft.com/office/powerpoint/2010/main" val="117812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795" y="0"/>
            <a:ext cx="8305800" cy="1143000"/>
          </a:xfrm>
        </p:spPr>
        <p:txBody>
          <a:bodyPr/>
          <a:lstStyle/>
          <a:p>
            <a:r>
              <a:rPr lang="en-US" dirty="0" smtClean="0"/>
              <a:t>Lynching in America</a:t>
            </a:r>
            <a:endParaRPr lang="en-US" dirty="0"/>
          </a:p>
        </p:txBody>
      </p:sp>
      <p:pic>
        <p:nvPicPr>
          <p:cNvPr id="3" name="Picture 2" descr="http://blogs.chron.com/txpotomac/Chart_Lynching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6324600" cy="5652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71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Henry Turner – “Back to Africa” movement.</a:t>
            </a:r>
          </a:p>
          <a:p>
            <a:r>
              <a:rPr lang="en-US" dirty="0" smtClean="0"/>
              <a:t>Booker T. Washington – education and economic prosperity.</a:t>
            </a:r>
          </a:p>
          <a:p>
            <a:r>
              <a:rPr lang="en-US" dirty="0" smtClean="0"/>
              <a:t>WEB Du Bois – fight discrimination</a:t>
            </a:r>
          </a:p>
          <a:p>
            <a:r>
              <a:rPr lang="en-US" dirty="0" smtClean="0"/>
              <a:t>National Association for the Advancement of Colored People (NAACP) founded in 1909</a:t>
            </a:r>
          </a:p>
          <a:p>
            <a:r>
              <a:rPr lang="en-US" dirty="0" smtClean="0"/>
              <a:t>Young Men’s and Young Women’s Christian Associations (YMCA or YWCA)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46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554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Progressive Vantage POV</vt:lpstr>
      <vt:lpstr>Quick Recap</vt:lpstr>
      <vt:lpstr>Issues</vt:lpstr>
      <vt:lpstr>Social Gospel Movement</vt:lpstr>
      <vt:lpstr>Education</vt:lpstr>
      <vt:lpstr>Prejudice</vt:lpstr>
      <vt:lpstr>Discrimination</vt:lpstr>
      <vt:lpstr>Lynching in America</vt:lpstr>
      <vt:lpstr>Counter</vt:lpstr>
      <vt:lpstr>“the woman question”</vt:lpstr>
      <vt:lpstr>Right to vote</vt:lpstr>
    </vt:vector>
  </TitlesOfParts>
  <Company>SJO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Progressive Vantage POV</dc:title>
  <dc:creator>beckettd</dc:creator>
  <cp:lastModifiedBy>beckettd</cp:lastModifiedBy>
  <cp:revision>9</cp:revision>
  <dcterms:created xsi:type="dcterms:W3CDTF">2014-03-06T14:23:28Z</dcterms:created>
  <dcterms:modified xsi:type="dcterms:W3CDTF">2014-03-06T15:21:05Z</dcterms:modified>
</cp:coreProperties>
</file>