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861C-3AB7-4F85-9CCF-1F5097A471A8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89F2-FA42-4008-86B4-E5D588DA3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ve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Soldiers’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2 soldiers’ stories from the Korean War period.</a:t>
            </a:r>
          </a:p>
          <a:p>
            <a:r>
              <a:rPr lang="en-US" dirty="0" smtClean="0"/>
              <a:t>Pair up and create a </a:t>
            </a:r>
            <a:r>
              <a:rPr lang="en-US" dirty="0" err="1" smtClean="0"/>
              <a:t>powerpoint</a:t>
            </a:r>
            <a:r>
              <a:rPr lang="en-US" dirty="0" smtClean="0"/>
              <a:t> presentation that includes the following information (next slide)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www.loc.gov/vets</a:t>
            </a:r>
            <a:r>
              <a:rPr lang="en-US" dirty="0" smtClean="0"/>
              <a:t> as your primary source.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Facts – birthplace, basic training, unit served, service times and locations in Korea.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Conditions – combat and noncombat stories of the war.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Reflections – opinions on the Korean War or other wars.  Issues relating to the Korean War?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point assignment.</a:t>
            </a:r>
          </a:p>
          <a:p>
            <a:r>
              <a:rPr lang="en-US" dirty="0" smtClean="0"/>
              <a:t>Due in class on Friday.  To be presented </a:t>
            </a:r>
            <a:r>
              <a:rPr lang="en-US" smtClean="0"/>
              <a:t>on Friday.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101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Soldiers’ Stories</vt:lpstr>
      <vt:lpstr>Assignment</vt:lpstr>
      <vt:lpstr>Bio </vt:lpstr>
      <vt:lpstr>Grading</vt:lpstr>
    </vt:vector>
  </TitlesOfParts>
  <Company>St. Joseph-Ogden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Soldiers’ Stories</dc:title>
  <dc:creator>beckettd</dc:creator>
  <cp:lastModifiedBy>beckettd</cp:lastModifiedBy>
  <cp:revision>270</cp:revision>
  <dcterms:created xsi:type="dcterms:W3CDTF">2010-09-14T14:46:23Z</dcterms:created>
  <dcterms:modified xsi:type="dcterms:W3CDTF">2011-02-09T13:59:08Z</dcterms:modified>
</cp:coreProperties>
</file>