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3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219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6195F-2BA3-4A6D-867C-31DD4D9B35BB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3DAC3-20B9-4C91-8ADF-5892E993A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1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5978-7AB4-41B6-A104-CA41EA590D4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E14B1C-7AAB-4A9E-A81C-2D38C8D6D6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5978-7AB4-41B6-A104-CA41EA590D4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4B1C-7AAB-4A9E-A81C-2D38C8D6D6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EE14B1C-7AAB-4A9E-A81C-2D38C8D6D6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5978-7AB4-41B6-A104-CA41EA590D4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5978-7AB4-41B6-A104-CA41EA590D4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EE14B1C-7AAB-4A9E-A81C-2D38C8D6D6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5978-7AB4-41B6-A104-CA41EA590D4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E14B1C-7AAB-4A9E-A81C-2D38C8D6D6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AD5978-7AB4-41B6-A104-CA41EA590D4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4B1C-7AAB-4A9E-A81C-2D38C8D6D6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5978-7AB4-41B6-A104-CA41EA590D4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EE14B1C-7AAB-4A9E-A81C-2D38C8D6D6D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5978-7AB4-41B6-A104-CA41EA590D4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EE14B1C-7AAB-4A9E-A81C-2D38C8D6D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5978-7AB4-41B6-A104-CA41EA590D4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E14B1C-7AAB-4A9E-A81C-2D38C8D6D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E14B1C-7AAB-4A9E-A81C-2D38C8D6D6D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5978-7AB4-41B6-A104-CA41EA590D4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EE14B1C-7AAB-4A9E-A81C-2D38C8D6D6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AD5978-7AB4-41B6-A104-CA41EA590D4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AD5978-7AB4-41B6-A104-CA41EA590D4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E14B1C-7AAB-4A9E-A81C-2D38C8D6D6D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Cold War at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8534400" cy="758952"/>
          </a:xfrm>
        </p:spPr>
        <p:txBody>
          <a:bodyPr/>
          <a:lstStyle/>
          <a:p>
            <a:r>
              <a:rPr lang="en-US" dirty="0" smtClean="0"/>
              <a:t>The 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Red Scares – irrational fear of communism or people linked to communist activities.  </a:t>
            </a:r>
          </a:p>
          <a:p>
            <a:pPr lvl="1"/>
            <a:r>
              <a:rPr lang="en-US" dirty="0" smtClean="0"/>
              <a:t>Jailed</a:t>
            </a:r>
          </a:p>
          <a:p>
            <a:pPr lvl="1"/>
            <a:r>
              <a:rPr lang="en-US" dirty="0" smtClean="0"/>
              <a:t>Blacklisted</a:t>
            </a:r>
          </a:p>
          <a:p>
            <a:pPr lvl="1"/>
            <a:r>
              <a:rPr lang="en-US" dirty="0" smtClean="0"/>
              <a:t>Ostracized </a:t>
            </a:r>
          </a:p>
          <a:p>
            <a:pPr lvl="1"/>
            <a:r>
              <a:rPr lang="en-US" dirty="0" smtClean="0"/>
              <a:t>Deported </a:t>
            </a:r>
          </a:p>
          <a:p>
            <a:r>
              <a:rPr lang="en-US" dirty="0" smtClean="0"/>
              <a:t>Bolshevik Revolution – communist revolution in Russia led by </a:t>
            </a:r>
            <a:r>
              <a:rPr lang="en-US" dirty="0"/>
              <a:t>V</a:t>
            </a:r>
            <a:r>
              <a:rPr lang="en-US" dirty="0" smtClean="0"/>
              <a:t>ladimir Lenin in 1917.</a:t>
            </a:r>
          </a:p>
          <a:p>
            <a:r>
              <a:rPr lang="en-US" dirty="0" smtClean="0"/>
              <a:t>Great Gatsby/Great Depression cause many to join socialist/communist affiliated causes and political parties.</a:t>
            </a:r>
          </a:p>
          <a:p>
            <a:r>
              <a:rPr lang="en-US" dirty="0" smtClean="0"/>
              <a:t>Active member or not, you are now linked to something bad.  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1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Loyalty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1946 – Federal Loyalty Program: all federal employees private/public activities monitored and investigated for communist affiliation.</a:t>
            </a:r>
          </a:p>
          <a:p>
            <a:r>
              <a:rPr lang="en-US" dirty="0" smtClean="0"/>
              <a:t>Suspects were brought before a Loyalty Review Board</a:t>
            </a:r>
          </a:p>
          <a:p>
            <a:r>
              <a:rPr lang="en-US" dirty="0" smtClean="0"/>
              <a:t>Termination on any grounds.  No civil rights issues at stake because you were not under arrest</a:t>
            </a:r>
          </a:p>
          <a:p>
            <a:r>
              <a:rPr lang="en-US" dirty="0" smtClean="0"/>
              <a:t>Expansion of committee probable.</a:t>
            </a:r>
          </a:p>
        </p:txBody>
      </p:sp>
    </p:spTree>
    <p:extLst>
      <p:ext uri="{BB962C8B-B14F-4D97-AF65-F5344CB8AC3E}">
        <p14:creationId xmlns:p14="http://schemas.microsoft.com/office/powerpoint/2010/main" val="286157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House of Un-American Activities Committee</a:t>
            </a:r>
          </a:p>
          <a:p>
            <a:pPr lvl="1"/>
            <a:r>
              <a:rPr lang="en-US" dirty="0" smtClean="0"/>
              <a:t>Fear of movies, movie stars, writers, publications influence over the general public</a:t>
            </a:r>
          </a:p>
          <a:p>
            <a:r>
              <a:rPr lang="en-US" dirty="0" smtClean="0"/>
              <a:t>Hollywood 10 – writers, directors, producers, actors subpoenaed to testify about their personal beliefs before HUAC.</a:t>
            </a:r>
          </a:p>
          <a:p>
            <a:pPr lvl="1"/>
            <a:r>
              <a:rPr lang="en-US" dirty="0" smtClean="0"/>
              <a:t>Refused to testify.  Contempt of Congress.  Jailed 6 months-1 year.</a:t>
            </a:r>
          </a:p>
          <a:p>
            <a:r>
              <a:rPr lang="en-US" dirty="0" smtClean="0"/>
              <a:t>Blacklisted – refusal to hire someone due to fear of a backlash against a business.</a:t>
            </a:r>
          </a:p>
          <a:p>
            <a:r>
              <a:rPr lang="en-US" dirty="0" smtClean="0"/>
              <a:t>Stalls the creative process</a:t>
            </a:r>
          </a:p>
        </p:txBody>
      </p:sp>
    </p:spTree>
    <p:extLst>
      <p:ext uri="{BB962C8B-B14F-4D97-AF65-F5344CB8AC3E}">
        <p14:creationId xmlns:p14="http://schemas.microsoft.com/office/powerpoint/2010/main" val="146337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Controversial Movies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Texas Chainsaw Massacre (1974)</a:t>
            </a:r>
          </a:p>
          <a:p>
            <a:r>
              <a:rPr lang="en-US" dirty="0" smtClean="0"/>
              <a:t>Man with the Golden Arm (1955)</a:t>
            </a:r>
          </a:p>
          <a:p>
            <a:r>
              <a:rPr lang="en-US" dirty="0" smtClean="0"/>
              <a:t>Do the Right Thing (1989)</a:t>
            </a:r>
          </a:p>
          <a:p>
            <a:r>
              <a:rPr lang="en-US" dirty="0" smtClean="0"/>
              <a:t>The Last Temptation of Christ (1988)</a:t>
            </a:r>
          </a:p>
          <a:p>
            <a:r>
              <a:rPr lang="en-US" dirty="0" smtClean="0"/>
              <a:t>Life of Brian (1979)</a:t>
            </a:r>
          </a:p>
          <a:p>
            <a:r>
              <a:rPr lang="en-US" dirty="0" smtClean="0"/>
              <a:t>Spartacus (1960)</a:t>
            </a:r>
          </a:p>
          <a:p>
            <a:r>
              <a:rPr lang="en-US" dirty="0" smtClean="0"/>
              <a:t>??????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Alger Hiss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State Department is in charge of all foreign relationships between the US and the world.</a:t>
            </a:r>
          </a:p>
          <a:p>
            <a:r>
              <a:rPr lang="en-US" dirty="0" smtClean="0"/>
              <a:t>Alger Hiss – Deputy Director of Special Political Affairs.  Advisor to Secretary of State during the Yalta Conference.</a:t>
            </a:r>
          </a:p>
          <a:p>
            <a:r>
              <a:rPr lang="en-US" dirty="0" err="1" smtClean="0"/>
              <a:t>Whittiker</a:t>
            </a:r>
            <a:r>
              <a:rPr lang="en-US" dirty="0" smtClean="0"/>
              <a:t> Chambers, former communist, then editor of Time magazine, accuses Hiss of being a spy.</a:t>
            </a:r>
          </a:p>
          <a:p>
            <a:r>
              <a:rPr lang="en-US" dirty="0" smtClean="0"/>
              <a:t>Hiss investigated by HUAC.  Lies to HUAC about knowing some communist peeps.</a:t>
            </a:r>
          </a:p>
          <a:p>
            <a:r>
              <a:rPr lang="en-US" dirty="0" smtClean="0"/>
              <a:t>Later, it is proven he knew the communist peeps.  Charged and convicted of perjury.  Serves 2 years in prison.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91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Rosenberg’s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 spy plane detected radioactive signature in Siberia in 1949.  CIA didn’t expect this until 1951-52.</a:t>
            </a:r>
          </a:p>
          <a:p>
            <a:r>
              <a:rPr lang="en-US" dirty="0" smtClean="0"/>
              <a:t>Code breakers point to a guy named David </a:t>
            </a:r>
            <a:r>
              <a:rPr lang="en-US" dirty="0" err="1" smtClean="0"/>
              <a:t>Greenglass</a:t>
            </a:r>
            <a:r>
              <a:rPr lang="en-US" dirty="0"/>
              <a:t> </a:t>
            </a:r>
            <a:r>
              <a:rPr lang="en-US" dirty="0" smtClean="0"/>
              <a:t>who works at Los  Alamos, Us secret base for nuclear arms development.</a:t>
            </a:r>
          </a:p>
          <a:p>
            <a:r>
              <a:rPr lang="en-US" dirty="0" smtClean="0"/>
              <a:t>Eventually rats out his wife, who rats out bro-in-law,  Julius Rosenberg.</a:t>
            </a:r>
          </a:p>
          <a:p>
            <a:r>
              <a:rPr lang="en-US" dirty="0" smtClean="0"/>
              <a:t>Julius and Ethel Rosenberg tried for espionage.</a:t>
            </a:r>
          </a:p>
          <a:p>
            <a:r>
              <a:rPr lang="en-US" dirty="0" smtClean="0"/>
              <a:t>Convicted and executed in 1953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0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311</TotalTime>
  <Words>397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Georgia</vt:lpstr>
      <vt:lpstr>Wingdings</vt:lpstr>
      <vt:lpstr>Wingdings 2</vt:lpstr>
      <vt:lpstr>Civic</vt:lpstr>
      <vt:lpstr>The Cold War at Home</vt:lpstr>
      <vt:lpstr>The Great Depression</vt:lpstr>
      <vt:lpstr>Loyalty Program</vt:lpstr>
      <vt:lpstr>HUAC</vt:lpstr>
      <vt:lpstr>Controversial Movies</vt:lpstr>
      <vt:lpstr>Alger Hiss</vt:lpstr>
      <vt:lpstr>The Rosenberg’s</vt:lpstr>
    </vt:vector>
  </TitlesOfParts>
  <Company>SJO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 at Home</dc:title>
  <dc:creator>beckettd</dc:creator>
  <cp:lastModifiedBy>beckettd</cp:lastModifiedBy>
  <cp:revision>9</cp:revision>
  <dcterms:created xsi:type="dcterms:W3CDTF">2014-01-31T15:30:50Z</dcterms:created>
  <dcterms:modified xsi:type="dcterms:W3CDTF">2015-01-21T18:09:58Z</dcterms:modified>
</cp:coreProperties>
</file>