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 varScale="1">
        <p:scale>
          <a:sx n="37" d="100"/>
          <a:sy n="37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38EDDE-14EF-4142-BBC3-13BA85A2DB76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13EAAE-7941-4CDE-8658-2512781BD67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Forgotten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Korean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2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Russia detonates an Atomic Bomb</a:t>
            </a:r>
          </a:p>
          <a:p>
            <a:pPr lvl="1"/>
            <a:r>
              <a:rPr lang="en-US" dirty="0" smtClean="0"/>
              <a:t>Duck and Cover</a:t>
            </a:r>
          </a:p>
          <a:p>
            <a:r>
              <a:rPr lang="en-US" dirty="0" smtClean="0"/>
              <a:t>Chinese communists win a civil war.  Force the Nationalists to flee to Taiwan.  </a:t>
            </a:r>
          </a:p>
          <a:p>
            <a:r>
              <a:rPr lang="en-US" dirty="0" smtClean="0"/>
              <a:t>US populace feels insecure.  </a:t>
            </a:r>
          </a:p>
          <a:p>
            <a:pPr lvl="1"/>
            <a:r>
              <a:rPr lang="en-US" dirty="0" smtClean="0"/>
              <a:t>Alger Hiss</a:t>
            </a:r>
          </a:p>
          <a:p>
            <a:pPr lvl="1"/>
            <a:r>
              <a:rPr lang="en-US" dirty="0" smtClean="0"/>
              <a:t>Rosenberg’s</a:t>
            </a:r>
          </a:p>
          <a:p>
            <a:pPr lvl="1"/>
            <a:r>
              <a:rPr lang="en-US" dirty="0" smtClean="0"/>
              <a:t>McCarthy</a:t>
            </a:r>
          </a:p>
          <a:p>
            <a:r>
              <a:rPr lang="en-US" dirty="0" smtClean="0"/>
              <a:t>Containment – Truman Doctrine</a:t>
            </a:r>
          </a:p>
          <a:p>
            <a:r>
              <a:rPr lang="en-US" dirty="0" smtClean="0"/>
              <a:t>Domino Theory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1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Mongolia invasion 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r>
              <a:rPr lang="en-US" dirty="0" smtClean="0"/>
              <a:t>Chinese Invasions 16</a:t>
            </a:r>
            <a:r>
              <a:rPr lang="en-US" baseline="30000" dirty="0" smtClean="0"/>
              <a:t>th</a:t>
            </a:r>
            <a:r>
              <a:rPr lang="en-US" dirty="0" smtClean="0"/>
              <a:t> and 20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r>
              <a:rPr lang="en-US" dirty="0" smtClean="0"/>
              <a:t>French Invasions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Japanese Invasions 17</a:t>
            </a:r>
            <a:r>
              <a:rPr lang="en-US" baseline="30000" dirty="0" smtClean="0"/>
              <a:t>th</a:t>
            </a:r>
            <a:r>
              <a:rPr lang="en-US" dirty="0" smtClean="0"/>
              <a:t> and 20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</a:p>
          <a:p>
            <a:r>
              <a:rPr lang="en-US" dirty="0" smtClean="0"/>
              <a:t>Civil war (north and south)</a:t>
            </a:r>
          </a:p>
          <a:p>
            <a:r>
              <a:rPr lang="en-US" dirty="0" smtClean="0"/>
              <a:t>Lots of wars over control of the Korean Peninsula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Japan invaded and controlled Korea during WWII</a:t>
            </a:r>
          </a:p>
          <a:p>
            <a:r>
              <a:rPr lang="en-US" dirty="0" smtClean="0"/>
              <a:t>After the war, Korea is divided in two: 38</a:t>
            </a:r>
            <a:r>
              <a:rPr lang="en-US" baseline="30000" dirty="0" smtClean="0"/>
              <a:t>th</a:t>
            </a:r>
            <a:r>
              <a:rPr lang="en-US" dirty="0" smtClean="0"/>
              <a:t> parallel is the border between North and South</a:t>
            </a:r>
          </a:p>
          <a:p>
            <a:r>
              <a:rPr lang="en-US" dirty="0" smtClean="0"/>
              <a:t>USSR monitors NK.  Americans monitor SK.</a:t>
            </a:r>
          </a:p>
          <a:p>
            <a:r>
              <a:rPr lang="en-US" dirty="0" smtClean="0"/>
              <a:t>National elections would be held to elect a president who would then rule a reunified Korea</a:t>
            </a:r>
          </a:p>
          <a:p>
            <a:r>
              <a:rPr lang="en-US" dirty="0" smtClean="0"/>
              <a:t>Elections don’t occur.  </a:t>
            </a:r>
          </a:p>
          <a:p>
            <a:r>
              <a:rPr lang="en-US" dirty="0" smtClean="0"/>
              <a:t>North – communist government with Kim </a:t>
            </a:r>
            <a:r>
              <a:rPr lang="en-US" dirty="0" err="1" smtClean="0"/>
              <a:t>il</a:t>
            </a:r>
            <a:r>
              <a:rPr lang="en-US" dirty="0" smtClean="0"/>
              <a:t>-Sung as the leader</a:t>
            </a:r>
          </a:p>
          <a:p>
            <a:r>
              <a:rPr lang="en-US" dirty="0" smtClean="0"/>
              <a:t>South – limited democracy led by </a:t>
            </a:r>
            <a:r>
              <a:rPr lang="en-US" dirty="0" err="1" smtClean="0"/>
              <a:t>Syngman</a:t>
            </a:r>
            <a:r>
              <a:rPr lang="en-US" dirty="0" smtClean="0"/>
              <a:t> Rhee.</a:t>
            </a:r>
          </a:p>
          <a:p>
            <a:r>
              <a:rPr lang="en-US" dirty="0" smtClean="0"/>
              <a:t>Americans and Soviets withdraw from Korea.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China and USSR both militarily support North Korea.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South Korea very anti-communist (jailed/murdered communists)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South Korea’s military is weak, made weaker by the US military </a:t>
            </a:r>
            <a:r>
              <a:rPr lang="en-US" dirty="0" err="1" smtClean="0"/>
              <a:t>withdrawl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Kim </a:t>
            </a:r>
            <a:r>
              <a:rPr lang="en-US" dirty="0" err="1" smtClean="0"/>
              <a:t>il</a:t>
            </a:r>
            <a:r>
              <a:rPr lang="en-US" dirty="0" smtClean="0"/>
              <a:t>-Sung wants to reunited and rule South Korea.</a:t>
            </a:r>
          </a:p>
          <a:p>
            <a:r>
              <a:rPr lang="en-US" dirty="0" smtClean="0"/>
              <a:t>North Korea invades South Korea in June, 1950.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1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September, 1950 NK conquers most of Korea.</a:t>
            </a:r>
          </a:p>
          <a:p>
            <a:pPr lvl="1"/>
            <a:r>
              <a:rPr lang="en-US" dirty="0" smtClean="0"/>
              <a:t>Pusan Perimeter</a:t>
            </a:r>
          </a:p>
          <a:p>
            <a:r>
              <a:rPr lang="en-US" dirty="0" smtClean="0"/>
              <a:t>President Truman orders General Douglas MacArthur to arm South Korea’s army, and get US forces ready for an invasion.</a:t>
            </a:r>
          </a:p>
          <a:p>
            <a:r>
              <a:rPr lang="en-US" dirty="0" smtClean="0"/>
              <a:t>UN Security Council approves US authorization to fight communist NK.  Soviets were absent when the vote was held.</a:t>
            </a:r>
          </a:p>
          <a:p>
            <a:r>
              <a:rPr lang="en-US" dirty="0" smtClean="0"/>
              <a:t>Inchon Landing– counterattack  the NK forces from the west and cut off their supply route into NK.  Works.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168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94485"/>
            <a:ext cx="6934200" cy="516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Christmas, 1950, the UN forces pushed NK back to the </a:t>
            </a:r>
            <a:r>
              <a:rPr lang="en-US" dirty="0" err="1" smtClean="0"/>
              <a:t>Yalu</a:t>
            </a:r>
            <a:r>
              <a:rPr lang="en-US" dirty="0" smtClean="0"/>
              <a:t>  R. – almost border of China.</a:t>
            </a:r>
          </a:p>
          <a:p>
            <a:r>
              <a:rPr lang="en-US" dirty="0" smtClean="0"/>
              <a:t>China enters the war and attacks the UN forces.</a:t>
            </a:r>
          </a:p>
          <a:p>
            <a:r>
              <a:rPr lang="en-US" dirty="0" smtClean="0"/>
              <a:t>Pushes MacArthur’s forces back to the 38</a:t>
            </a:r>
            <a:r>
              <a:rPr lang="en-US" baseline="30000" dirty="0" smtClean="0"/>
              <a:t>th</a:t>
            </a:r>
            <a:r>
              <a:rPr lang="en-US" dirty="0" smtClean="0"/>
              <a:t> parallel</a:t>
            </a:r>
          </a:p>
          <a:p>
            <a:r>
              <a:rPr lang="en-US" dirty="0" smtClean="0"/>
              <a:t>MacArthur pushes Truman for a second front in China.  Truman refuses.  Doesn’t want a wider war with China.</a:t>
            </a:r>
          </a:p>
          <a:p>
            <a:r>
              <a:rPr lang="en-US" dirty="0" smtClean="0"/>
              <a:t>Mac sends a letter to House Minority Leader, Joseph Martin, challenging Truman.  Letter goes viral.</a:t>
            </a:r>
          </a:p>
          <a:p>
            <a:r>
              <a:rPr lang="en-US" dirty="0" smtClean="0"/>
              <a:t>Truman relieves MacArthur of command.</a:t>
            </a:r>
          </a:p>
          <a:p>
            <a:r>
              <a:rPr lang="en-US" dirty="0" smtClean="0"/>
              <a:t>2 more years of stalemate war.  </a:t>
            </a:r>
          </a:p>
          <a:p>
            <a:r>
              <a:rPr lang="en-US" dirty="0" smtClean="0"/>
              <a:t>Armistice “pauses” the war.  Never formally settled.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4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403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The Korean War</vt:lpstr>
      <vt:lpstr>1949</vt:lpstr>
      <vt:lpstr>History of Korea</vt:lpstr>
      <vt:lpstr>WWII</vt:lpstr>
      <vt:lpstr>The Invasion</vt:lpstr>
      <vt:lpstr>US Response</vt:lpstr>
      <vt:lpstr>Overview</vt:lpstr>
      <vt:lpstr>Chinese Intervention</vt:lpstr>
    </vt:vector>
  </TitlesOfParts>
  <Company>SJO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beckettd</dc:creator>
  <cp:lastModifiedBy>beckettd</cp:lastModifiedBy>
  <cp:revision>5</cp:revision>
  <dcterms:created xsi:type="dcterms:W3CDTF">2014-02-07T14:45:50Z</dcterms:created>
  <dcterms:modified xsi:type="dcterms:W3CDTF">2014-02-07T15:27:11Z</dcterms:modified>
</cp:coreProperties>
</file>