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0" autoAdjust="0"/>
    <p:restoredTop sz="86349" autoAdjust="0"/>
  </p:normalViewPr>
  <p:slideViewPr>
    <p:cSldViewPr>
      <p:cViewPr varScale="1">
        <p:scale>
          <a:sx n="46" d="100"/>
          <a:sy n="46" d="100"/>
        </p:scale>
        <p:origin x="-114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5786F0-28F3-4267-9A20-626CB3F76E7E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6532D4-C7E5-469D-8748-B0BBD69330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5786F0-28F3-4267-9A20-626CB3F76E7E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532D4-C7E5-469D-8748-B0BBD69330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5786F0-28F3-4267-9A20-626CB3F76E7E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532D4-C7E5-469D-8748-B0BBD69330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5786F0-28F3-4267-9A20-626CB3F76E7E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532D4-C7E5-469D-8748-B0BBD69330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5786F0-28F3-4267-9A20-626CB3F76E7E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532D4-C7E5-469D-8748-B0BBD69330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5786F0-28F3-4267-9A20-626CB3F76E7E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532D4-C7E5-469D-8748-B0BBD69330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5786F0-28F3-4267-9A20-626CB3F76E7E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532D4-C7E5-469D-8748-B0BBD69330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5786F0-28F3-4267-9A20-626CB3F76E7E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532D4-C7E5-469D-8748-B0BBD69330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5786F0-28F3-4267-9A20-626CB3F76E7E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532D4-C7E5-469D-8748-B0BBD69330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E5786F0-28F3-4267-9A20-626CB3F76E7E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532D4-C7E5-469D-8748-B0BBD69330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5786F0-28F3-4267-9A20-626CB3F76E7E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6532D4-C7E5-469D-8748-B0BBD69330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E5786F0-28F3-4267-9A20-626CB3F76E7E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6532D4-C7E5-469D-8748-B0BBD69330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New Deal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98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Hoover tried…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Rugged Individualism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Reconstruction Finance Corporation (RFC)</a:t>
            </a:r>
          </a:p>
          <a:p>
            <a:pPr marL="365760" lvl="1" indent="0">
              <a:buNone/>
            </a:pPr>
            <a:r>
              <a:rPr lang="en-US" dirty="0" smtClean="0"/>
              <a:t>-- credit to banks to loan to consumers (perception?)</a:t>
            </a:r>
          </a:p>
          <a:p>
            <a:pPr marL="566928" indent="-457200">
              <a:buFont typeface="+mj-lt"/>
              <a:buAutoNum type="arabicPeriod"/>
            </a:pPr>
            <a:r>
              <a:rPr lang="en-US" dirty="0" smtClean="0"/>
              <a:t>Hawley-Smoot tariff</a:t>
            </a:r>
          </a:p>
          <a:p>
            <a:pPr marL="566928" indent="-457200">
              <a:buFont typeface="+mj-lt"/>
              <a:buAutoNum type="arabicPeriod"/>
            </a:pPr>
            <a:r>
              <a:rPr lang="en-US" dirty="0" smtClean="0"/>
              <a:t>Voluntary Action</a:t>
            </a:r>
          </a:p>
          <a:p>
            <a:r>
              <a:rPr lang="en-US" dirty="0" smtClean="0"/>
              <a:t>“Economic depression cannot be cured by legislative action or executive pronouncement.  Economic wounds must be healed by the action of the cells of the economic body – the producers and consumers themselves.”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Hoover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354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709672"/>
          </a:xfrm>
        </p:spPr>
        <p:txBody>
          <a:bodyPr/>
          <a:lstStyle/>
          <a:p>
            <a:r>
              <a:rPr lang="en-US" dirty="0" smtClean="0"/>
              <a:t>Summer of 1932 – 20,000 WWI Veterans marched on Washington D.C. demanding pension bonuses promised in 1945.</a:t>
            </a:r>
          </a:p>
          <a:p>
            <a:r>
              <a:rPr lang="en-US" dirty="0" smtClean="0"/>
              <a:t>General Douglas MacArthur was ordered to disperse the </a:t>
            </a:r>
            <a:r>
              <a:rPr lang="en-US" dirty="0" err="1" smtClean="0"/>
              <a:t>Hooverville</a:t>
            </a:r>
            <a:r>
              <a:rPr lang="en-US" dirty="0" smtClean="0"/>
              <a:t> that sprung up outside of the capitol.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Army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347555"/>
            <a:ext cx="3204287" cy="251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4285" y="4964602"/>
            <a:ext cx="3391161" cy="189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5446" y="4347555"/>
            <a:ext cx="2548554" cy="244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174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25038"/>
            <a:ext cx="8474377" cy="491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1932 Presidential Election (472-59)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86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Inauguration Day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810000" cy="508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576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New Deal – the programs, agencies and legislative acts intending to counter the Great Depression.</a:t>
            </a:r>
          </a:p>
          <a:p>
            <a:r>
              <a:rPr lang="en-US" dirty="0" smtClean="0"/>
              <a:t>3 R’s: Relief, Recovery, Reform.</a:t>
            </a:r>
          </a:p>
          <a:p>
            <a:r>
              <a:rPr lang="en-US" dirty="0" smtClean="0"/>
              <a:t>“100 Days” – legislative action undertaken within the 1</a:t>
            </a:r>
            <a:r>
              <a:rPr lang="en-US" baseline="30000" dirty="0" smtClean="0"/>
              <a:t>st</a:t>
            </a:r>
            <a:r>
              <a:rPr lang="en-US" dirty="0" smtClean="0"/>
              <a:t> 100 days of a new president’s administration.</a:t>
            </a:r>
          </a:p>
          <a:p>
            <a:r>
              <a:rPr lang="en-US" dirty="0" smtClean="0"/>
              <a:t>Bank Holiday – All commercial banks closed for 4 days.</a:t>
            </a:r>
          </a:p>
          <a:p>
            <a:r>
              <a:rPr lang="en-US" dirty="0" smtClean="0"/>
              <a:t>Emergency Banking Act – US </a:t>
            </a:r>
            <a:r>
              <a:rPr lang="en-US" dirty="0" err="1" smtClean="0"/>
              <a:t>Gov</a:t>
            </a:r>
            <a:r>
              <a:rPr lang="en-US" dirty="0" smtClean="0"/>
              <a:t> can inspect banks financial records and deem them safe. (Stress Test in today’s words)</a:t>
            </a:r>
          </a:p>
          <a:p>
            <a:r>
              <a:rPr lang="en-US" dirty="0" smtClean="0"/>
              <a:t>FDIC – Federal Deposit Insurance Corp.  Insurance on all consumer bank holdings.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 </a:t>
            </a:r>
            <a:r>
              <a:rPr lang="en-US" sz="2800" dirty="0"/>
              <a:t>“The only thing we have to fear is fear itself”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93689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Glass-</a:t>
            </a:r>
            <a:r>
              <a:rPr lang="en-US" dirty="0" err="1" smtClean="0"/>
              <a:t>Steagall</a:t>
            </a:r>
            <a:r>
              <a:rPr lang="en-US" dirty="0" smtClean="0"/>
              <a:t> Act (aka Banking Act of 1933)</a:t>
            </a:r>
          </a:p>
          <a:p>
            <a:pPr lvl="1"/>
            <a:r>
              <a:rPr lang="en-US" dirty="0"/>
              <a:t>FDIC – Federal Deposit Insurance Corp.  Insurance on all consumer bank holdings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Prohibits commercial banks from owning investment banks.</a:t>
            </a:r>
          </a:p>
          <a:p>
            <a:r>
              <a:rPr lang="en-US" dirty="0" smtClean="0"/>
              <a:t>Net deposits of $1 Billion by summer of 1933.</a:t>
            </a:r>
          </a:p>
          <a:p>
            <a:r>
              <a:rPr lang="en-US" dirty="0" smtClean="0"/>
              <a:t>Fireside Chats – Weekly radio addresses to pep up Americans’ spirits.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Reform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426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Series of programs designed to build infrastructure, provide an income, and build up the consumer economy.</a:t>
            </a:r>
          </a:p>
          <a:p>
            <a:r>
              <a:rPr lang="en-US" dirty="0" smtClean="0"/>
              <a:t>Keynesian Economics – when consumer spending falls, government makes up the difference until consumers rebound.</a:t>
            </a:r>
          </a:p>
          <a:p>
            <a:r>
              <a:rPr lang="en-US" dirty="0" smtClean="0"/>
              <a:t>CWA (Civil Works Administration) 1933 – built roads, parks, airports.  4 million employed.</a:t>
            </a:r>
          </a:p>
          <a:p>
            <a:r>
              <a:rPr lang="en-US" dirty="0" smtClean="0"/>
              <a:t>CCC (Civilian Conservation Corps) – restoring and maintaining forests, beaches, parks by young men.  2.5 million employed.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Alphabet Soup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16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NIRA (National Industrial Recovery Act) created the National Recover Adm. (NRA)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Regulate wages, conditions, production and prices of consumable goods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Set a minimum wage and collective bargaining rights for unions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PWA (Public Words Adm.) – Grand Coulee Dam in Washington,  causeway connecting Key West to Florida, and other bridges, roads, etc.  </a:t>
            </a:r>
          </a:p>
          <a:p>
            <a:r>
              <a:rPr lang="en-US" dirty="0" smtClean="0"/>
              <a:t>Federal Securities Act – All publicly traded companies must share certain financial information with the public.</a:t>
            </a:r>
          </a:p>
          <a:p>
            <a:r>
              <a:rPr lang="en-US" dirty="0" smtClean="0"/>
              <a:t>Securities and Exchange Commission (SEC) – regulates the financial markets.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57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HOLC (Home Owners’ Loan Corp.) – refinanced loans for home owners to keep their houses.</a:t>
            </a:r>
          </a:p>
          <a:p>
            <a:r>
              <a:rPr lang="en-US" dirty="0" smtClean="0"/>
              <a:t>AAA (Agricultural Adjustment Act) –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Subsidies for agricultural goods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Paid farmers not to farm (lower supply)</a:t>
            </a:r>
          </a:p>
          <a:p>
            <a:r>
              <a:rPr lang="en-US" dirty="0" smtClean="0"/>
              <a:t>Tennessee Valley Authority – Link industry, forestry and flood prevention in the TN Valley to create an environment hospitable for industrial purposes.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Homes/Farms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223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46" y="381000"/>
            <a:ext cx="9053525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50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Homeless lived in “shanty towns” built out of cardboard, or scrap metal, or newspapers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Hoovervilles</a:t>
            </a:r>
            <a:r>
              <a:rPr lang="en-US" dirty="0" smtClean="0"/>
              <a:t>” – mocking President Hoover as ineffective in dealing with the depression.</a:t>
            </a:r>
          </a:p>
          <a:p>
            <a:r>
              <a:rPr lang="en-US" dirty="0" smtClean="0"/>
              <a:t>Hobo – migratory homeless.</a:t>
            </a:r>
          </a:p>
          <a:p>
            <a:r>
              <a:rPr lang="en-US" dirty="0" smtClean="0"/>
              <a:t>Soup Kitchens/Bread Lines – private charities to keep the homeless fed.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984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NIRA and AAA unconstitutional.  Too much power for the president.</a:t>
            </a:r>
          </a:p>
          <a:p>
            <a:r>
              <a:rPr lang="en-US" dirty="0" smtClean="0"/>
              <a:t>Judicial Reorganization Bill – increase the number of Supreme Court justices.</a:t>
            </a:r>
          </a:p>
          <a:p>
            <a:r>
              <a:rPr lang="en-US" dirty="0" smtClean="0"/>
              <a:t>“Court packing” or “court stacking” to approve FDR’s programs.  </a:t>
            </a:r>
            <a:endParaRPr lang="en-US" dirty="0"/>
          </a:p>
          <a:p>
            <a:r>
              <a:rPr lang="en-US" dirty="0" smtClean="0"/>
              <a:t>Bill died in Congress.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Supreme Court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518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Economic recovery was flat for FDR’s first term.</a:t>
            </a:r>
          </a:p>
          <a:p>
            <a:r>
              <a:rPr lang="en-US" dirty="0" smtClean="0"/>
              <a:t>WPA (Works Progress </a:t>
            </a:r>
            <a:r>
              <a:rPr lang="en-US" dirty="0" err="1" smtClean="0"/>
              <a:t>Adm</a:t>
            </a:r>
            <a:r>
              <a:rPr lang="en-US" dirty="0" smtClean="0"/>
              <a:t>) – playgrounds, schools, hospitals, roads, airports.  8 million employed.</a:t>
            </a:r>
          </a:p>
          <a:p>
            <a:r>
              <a:rPr lang="en-US" dirty="0" smtClean="0"/>
              <a:t>National Labor Relations Act (Wagner Act) – legalized union collective bargaining, outlawed blacklisting.</a:t>
            </a:r>
          </a:p>
          <a:p>
            <a:r>
              <a:rPr lang="en-US" dirty="0" smtClean="0"/>
              <a:t>Fair Labor Standards Act – outlawed child labor, set the workweek at 40 hours and federalized a minimum wage.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New Deal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580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Old age pension and survivors benefits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Unemployment insurance (welfare) for people out of work.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Aid for dependent children, the blind and physically disabled.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840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debt -- $21 billion to $43 billion by 1940.</a:t>
            </a:r>
          </a:p>
          <a:p>
            <a:r>
              <a:rPr lang="en-US" dirty="0" smtClean="0"/>
              <a:t>No permanent recovery.</a:t>
            </a:r>
          </a:p>
          <a:p>
            <a:r>
              <a:rPr lang="en-US" dirty="0" smtClean="0"/>
              <a:t>Socialism argument</a:t>
            </a:r>
          </a:p>
          <a:p>
            <a:r>
              <a:rPr lang="en-US" dirty="0" smtClean="0"/>
              <a:t>Nationalization argument</a:t>
            </a:r>
          </a:p>
          <a:p>
            <a:r>
              <a:rPr lang="en-US" dirty="0" smtClean="0"/>
              <a:t>Huey Long</a:t>
            </a:r>
          </a:p>
          <a:p>
            <a:r>
              <a:rPr lang="en-US" dirty="0" smtClean="0"/>
              <a:t>American Liberty league</a:t>
            </a:r>
          </a:p>
          <a:p>
            <a:r>
              <a:rPr lang="en-US" dirty="0" smtClean="0"/>
              <a:t>Upton Sinclair</a:t>
            </a:r>
          </a:p>
          <a:p>
            <a:r>
              <a:rPr lang="en-US" dirty="0" smtClean="0"/>
              <a:t>Charles Coughlin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and Critics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439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8" y="4763"/>
            <a:ext cx="91027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49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fgate.com/blogs/images/sfgate/parenting/2009/04/06/hooverville270x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94" y="39687"/>
            <a:ext cx="4326565" cy="32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SedfDWEqNE0fkLOjrMuaQM8HCTRKxODhB246j8vqIwc6FmJ6xPv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399"/>
            <a:ext cx="5781675" cy="448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944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ergamena.net/sites/all/themes/starter7/images/timeline/depression_l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5" y="0"/>
            <a:ext cx="476596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3.bp.blogspot.com/-t4VuuECrSm4/TjgVRsIl5mI/AAAAAAAAA3Y/nVf47g3b-no/s640/bread_l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572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5545" y="3504363"/>
            <a:ext cx="5261740" cy="335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2780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Photographer who captured the depths of poverty and despair.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Dorothea Lange</a:t>
            </a:r>
            <a:endParaRPr lang="en-US" dirty="0"/>
          </a:p>
        </p:txBody>
      </p:sp>
      <p:sp>
        <p:nvSpPr>
          <p:cNvPr id="4" name="AutoShape 2" descr="data:image/jpeg;base64,/9j/4AAQSkZJRgABAQAAAQABAAD/2wCEAAkGBxQSEhUUExQWFhQXGBsbGRcYFxgYFxgaGhgaGhcYGBoYHSggGBolHBgYITEhJSkrLi4uFx8zODMsNygtLisBCgoKBQUFDgUFDisZExkrKysrKysrKysrKysrKysrKysrKysrKysrKysrKysrKysrKysrKysrKysrKysrKysrK//AABEIAP0AxwMBIgACEQEDEQH/xAAcAAACAgMBAQAAAAAAAAAAAAAEBQMGAAECBwj/xAA+EAABAgMGBAQFAgQGAQUAAAABAhEAAyEEBRIxQVEGImFxE4GRoTKxwdHwQuEUI1LxByQzYpKyghVDcoOi/8QAFAEBAAAAAAAAAAAAAAAAAAAAAP/EABQRAQAAAAAAAAAAAAAAAAAAAAD/2gAMAwEAAhEDEQA/AE5W+fyjFu3ziFSusRCe/eAkVMIowjc5OKpMDCbvnHS5zCA0g4QYHUpzURIpbx0lDVgJpS3UABo3lDlK4S2QVcwxVMYtAGKESSzAqVxNLXAEooI0ueHhJeN/Il5HEdq+mULE8V6eGf8Al9GgLUVRAZmjQps3ESaApYdxDCz26WvJQB2ND7wBMv6xOE1yiOWljBnhNAcy84LTQPA0uSc4nKYCFSqxwl3eCzL1iBKXgAZiRrEJUwc0f2GkFTbOCR7fdtYW3hOZTJNfmenQOB5wAUtbKKtST5D8rBYSAARVi22e8akpbauffUwQZYKdx9YA6wkRuBbJNbt3jcBXFF40iSM45C4kSqkBwpAzrEExfpE6i+UREQHCF5RsTnMczA4iOUjUQDJM5maCUKfX5QtVlEyZxpAMZ07CkUyhBeV84hhTHN53nmlJ6feF8lIzYv5NARy7ITUnOJxZGH2P3jtMzRj6fWN+LTKuwz9DABT5jUD+f3iNNsIqHHUQQEoWvmxAVcAM5amfVojl2Yu5FDtl5GAf3BxSUlKZgcOK6xfbMsLAUmoUAR2IpHkK7Kyqfn7x6BwveKfDSkaYRXRkgfR4C0WeT7R2ZbQTZJdI5tsxKUlyHPWAhCgaDPbWALVKCTU0cZb7CI13xLQSSFuA3+moj5NFa4iv4TCPDKgANiCSfifagEA4tt5oIIByzO5fStITLm4FPRmDdvOKrMtBJdzhHrGT7SVlgVEA0xdd2gLjZ5wVR2pDCUoYQBURSpVvKOVFTudD0NKRYrlt5VyLYLAcNkRAMpB5mjI2kORGQFUQa9Y6KnjSg0RKMBMlUQzVxwpe0cgVgO8ZaJZCWziDDE7wHU4jSF942/ClhmaesGTFUPaK1a52JXQZQG5Cz+8EC1JSMnPy70geVKJyDk5fWLDdXBs6b0B1YwCo3oQGYA9P2iBVpmr3J6R6Hdv+HCErBWsqYOzxbrv4akS05F2zxGA8RlWebMUOU+nSGcixqQD000b7R6pbbDLD4aDeKRxDd55ljYZajWAq9oXtBd228y1BQy1H1HWEq11ObxLZVEQHs1hvIqloKBiUR6UzML71txlhzhJyoC5NCwc8vf8AaEPD17pTIw5FIYnKgJKYYz5ZWkKUWCQo1o/MpvkP+EAjtE6YpRKkneqjl03zzhauWXxBIAPU/eHl3AzZnPkxSGyajfPPrAVpsJBShAZw+pzOcAmtStMIHUCBwGOTj1rFklXQFJKFVUzpwnrXvSFYkaKFWzycM4ygOMIIcKAOzMW9ImsSlILu/T7GCbLKCsuVTMX+ob3iIyiFEZEehbaAst3zcVa11NGjIU3NaCkhJyr9audKRkAvUsRxMMYuZvEM2cIDYyjlJjgTRHEyZAT+J1iRKngIDWCU6bQGW6YBKV7RWlh4e3oHlltC/lCMmAsnCsjmCi2wfKriPXbmsgSgVDsPzKPJrjmywmWFqw1JJZ9SWi22fjORKp4uIE0ASpx7QFymTWIyH6dfzSMXN5dXbqITG+UqQJiQSnM10Iz+UKJvGVmSWVNWkg/CJalBxQVgH1uFCNuhhNbg6Sk6xAjjmQo4cKyP6q/JojtV8yZqsKFAnQMR6OICg37ZwiYQHaA0znDRYeKrrUVY01p00isSBpAO7rtDZ5a/28xF0tE1RsMsgPiWpCi2QCXz2zz3ijfw5lhCsQIWKNmCGJBHSLlYrf8A5ZKQP9OcVKLZJUhgrzwq8zAHWSWyQoD4Wf2P2jV6IAKVpyPKKOwfM7GvsYYXRLw2VajUKK2JFfhAB70jLZZuYYQ4AVRyAEhRL7Fi/vvALrPICVJOQSCPXf1hbbrvIIGWffNvTJoaW+WqaAhIwpait3YufRm6xx/EJCEpmFsDhCy7kEGhYUAYt27QCbAEmuYo49PWkSzkEBJAfrrTfuH9IJvOSZaUg0JZssmJ9HMCyJhTLU2YILdRQ/OAkscj+aBpn5FLiMhhcsrFNSRlgHyp37xuAqlpkFoVY4c22a6TClCQYDhCuYNDGVY8TPQQJIkczk09n0hxZzipiqRoXbsdICFcnADylvT5xGpaSI7t9npzLUs7ByPMnLtC5CVj9FO0BPMUioUWcaint3hBaJYBLFxB1rUwavnC1UA4uuUpDESjMxDLIDzg9FwzFla1IRKYOlIY4iSzPpFk4DWnAErb4U9d94td5WGXgKiWAckgByG3gFXANgUmTMSvIJIGo7RVb64XUqZMUCACosMn1cRf+HE4bKpQ1xEdiae0SWFaFLKVBLHLJ384Ch3NwesuDMISdAKimpfPKLBZuGZ0oNiQpFWeimPs4Oxi6JCUijd2HzhLet6AE9IBHe6AQyqUb8aKIi68K3YlIVmO8Wm9rf4hAG2cauWSSFUDFXcioyH1gE3EssAyykDmrhGnIlx7wVcYcAA0LBY2Bo+2Yy6RJxJLClJwscDhw1TkQewA9IGuFWEYn+HmNdAS1Na6QF5kSVz8JYhMtiE0LpDMo7O8S3jYjMlAj/UQlixY/Ckkd6Et1EKrvv5KlJZwk8ozYqfNQBzyr5QzmTMbrllKZrnGkj+WrUqpUHrpvAJrYFIXM+IqDNmfn0jsqQspCzhCE41E6Pyp9kKPn3Ye+J0palCYoypqmxZ4OX4SD2DFzmYr9tmkjBSjO36mxMP/ANH2gDLVeAmLYVlj4XcEbMdm+cd3fNAKnPK7eZSoD3b0ivAkEFoYS7YUpACHriqKE6d4C18I2ZQUcQoAAPIGMg3hPEqSktUv8y8ZAeXLUoxGiYxENZVmBFYTWlHM0AxJxJNe3faN3UQ7JUx1LZdohsNnUtQSkdewzJjuSAmaWNHIerZwBs0tVPkftu8QTbTNwHEAx9faGk9TJdwdmH7Qnts0kcwIO5P0FIBPaZkCkwTNHeIMOZ29zAWLh+88ASf6ad84uF73wqZKwSw5IJPRIDmPM7CWJGrfKLldF4JlhSlUOEA75ijdYC12fiizJswQFkqCahmYtWIbJbf4pQ8FJBQKLIYcoy3q8VpMuSpQUZazzaDM+Ri43ZeaZaQBInj/AOsnTpADLvhaT4U1OBWWZbyMJb0vHFSsWG1WlFpOApWCaFKkqD656bxV7bY1BZSTiZnLM7wA9lqXdmgccYzEJMuWgJIdOJy+zgDVolt8wSpZBFSD8op8mveAe3daCEkb/PUx1Z1YSNQ5HdwfuD5RBZCAkE5ZDrD6w8OzCElTJQTRWeuVIDV12wJASp2KgBp5nuwja7TMM9Sg6MRJDE/XcCLBZLOgHAakV7jf2iS3WVK+jZQCA3XiIUtRUetYJl3chFQgF9qGGVmLUNYPs1jKtGgES7JIWQCmYks9MNfYwuvSzhIAT+lqHYEt0rF7l3ekUr+ecKr5ukHViTQ/RngGvCEseDL6hwPWMgi404ShP9KW9oyA8tJZxCiVZ1TJoShJUpRoBmYuiVqMtQlCWFrNSU+WbUh3wjdcuQlzhVOOamyzFHDwCVPCsyVIKQR4swsTXlS2XrA9ruYSZZQSlyK5B6Vzzj0G1JoT084pt92dUwKBL1ev0gKTJWZasILVy08xE0xKjoO/4Iy23dMAJO9C8CyrR3J2zgB5kg1fbM0A69YFWSopCXOgG5O0GXgSRsNtT+0W7/DLhslRtU1CfCQnlxMeZwcQGjAEeZgGnCfCcqyJTPtYxzFAeHLDgpJfc1LEdmMSca2VEqXjUEqnqmJbAKiuRJ0ZhXWHVstQS81QdUxTSgWOEZEscqNFd4/vcSJXhpHOs1UwNAATXesBu5rZbSGQ7DVhlTSLAhUwAeIlRWW0p7fWKTwzxKlDY1EUb5Rb08aSGbFps8BlqtK0hiCCeoaEk2eEAqX8W2ajEV4XwqeseE/c0jVmu05rOJT6l994BZabOpbkjN2eukVizyV4lBIcgnR8j1j0W02cs3SK/dth/mzmDMzd8fN7PAK0zAsJoxSK0y9NIuHC9rSgtMUqYP0oqwJpQE1OUR3pwxMJXMlABlFwDQh8utXhVY7WZUxiQhTtzCoO4OvlAPuIJcxKkTSCnmCAk0Wx5gcIyHQw3s92zVJBZnGtD8jE12mXOSPDxTVBaSuasFgW5kpJ0yoPWLSmWwGgEB5hOmqkz8CwQetQaaGLDZLVlFX43twXPwChTrs4GUT2G1lfIysaQ6tAxyLvWAuVpvAJRkSdhmTFdsiSFrWo4lKJoa4B/SPrlEclaiRiNAB79+hgkqcgJol3J7DL1aAPtN+okYQUlyMwNdY1EM6WlaBR+pEZAVJIXJIxB0PmPykPLLafEqgsoZ7iByKlLO/cj3jUy70/+2yC7tUg+Q+E9RANUXqUjnLvR/7CkAWy1bF3gS0TSHEwEA5OXB6A0q+haE9smGUXL4T7PkcoAu8JnIqveK7/AATJCiplLUyEAOSzOad4YylqnrCEByfMd+0XS7rvTLAJYqGpG+eEPR9xAVGy8JTFjFPPhpH6cyobFjywfarXMsLBBJkmgS9BrmXOQPrFnmJxEYkkgZj69MoU8SysUsChdWWo5T9YAS/eIUzf4abj5UuVI2JAA00MB8boNokonIS4SSVEbEAejiElksrrwKbCSRXcPFo4OtGErkzFAhmwqyUK5dKgwFNuixeK7D6xqTY1ImlBHMDl0j02XwxLRMK5aeU5gFVN6PlHF/cJCZKK5TBYYpNatpnV4BRdl3qoqHXhhIaKrdtrmIOBasJBYpIqOkO/41zqR7QBlpmgDPSA+H0eIiad5/sEP8zCy1W0zFMDyjM9e8W/hSRhswUASFOWY1NCSK05YB7YFAIYemRyrCS9rolz0zHSl2LGr6ild/lDuyBnS4LNllSmbVyMBqlY5wGzPtUBvrATcPWLw5aEJDJSACerB4cziwjaVoQliQO5EJ71viUlJ/mDbOnaA8h4wnPa5o3I9kh4e8Ny8SMcxDhwxJKACCGJIzMMLisaFErmBKlkkgKAUzvmFUFKw2n3Qgl1JUPMnIVJq7QAUxSAAJbYhmKlxr2iSzrxEOnCkABsy9Xf1T/xEQ3hZxKUgBAqrRgBRyquQLe0axDxVHYM+nX1gLhZZaFSw3w6RkJ7L4iUprQ5RuArksa9YkxDF0/aBJc2oNag0q0ZLLEba9oA6cgLHNl19P3hHeFjIQUk4kE8pNSnZJP9PWHIL5V+0SGzhaWpUeTtr5wCvgu7MEuYpXxLICX/AKRWmz1EWeYk4QQ4HXcQnuxeBCCUqSzpKSxyAyIaoIPqYdyFBQBABBoDvu/mRAQz61q+v7dPvCa8UlkjYv5VfPWHq5D4gD7bj9xCa8ZrApJ7UgKpecggrUmoLFmYg7p3rnAcm+ylYWAxGfURY1EFKVaOdKEDJq5B27GKTNspClhmZyNHH4YD0S7uJ0rUk8yQWBYhuxDxaha+UKQqmbfcR4lZllBxA0NCItNz3hMASxUpOjbbQHPGqyi0Y0g84D0o4Ye8auyaqYhxqWiz3nJ8WQrEkORTcfjQl4VwBCQoVz94BvZrh/lVbf37RbbttUqRJQhUyWkoloHMpKcwz1zPMPSFdvtJwYUipBAyck0pSKFeFxKXaUhRKscsTCVVIFQAfTpmYD0ebbEBRUkpUlQdkqBapKWbTDhpvijcu1BKlH9SiQPIkD2itXNdolIYAEEgvRzn6beUGqnukk0JBwnNmHKW/M4BormJ5gSdy9STQHTKFhlCatSZaQvD8SlUSljkN5jafhmsdoGYHMUfEA2TVz3rE1mBluqWHd1NuC4U/mk+sBJaZKZaWCX2YOX1P5tAUmeteLEWFGAcHCkELL7q+kNZqgWIALuXrTKgrSAJiEpGgBzIJ2HXuYAK0z8KgVVGldDlAqiUEqVkouO1PtB8xEoVUx7jI9O1fWAxahNUyapSGD061fWAstknJXLQUGgFQc4yFEu1EDDRIFCwjIBBLCmiaQsJSHq+313gVMwhJFX29/lBQUAAA9cjoNngCpS3NKhjBNnlKydnr94CkrQhiKJ2Of8Ad3hgm0YmaggIrlnpUqehBdpjrcOxIamw5Sc2rBi7Jg5kJDZrSKBQ/SRsQfXJ4UylJRawkMMcsqJGSgFgB9zzE+cOZl3HNM40fJR1ycEVgOFWoYSU839Sa4h5Gu8KrZORMAW+MJL8pcsH00jVqTPlTAtRSWLOKvlRTZhiwgW2WVKjjkgpXUlNAkkDUDQ/aAktWFKVHNLpObUPnT9oqnEQSClSQwBY1d3AyPlD6zWoLdPxIFCCHUK5Ht9IgvqyJVLWAk4sw4p07GAp6AQsEax6HwhdE0FCmZCq6nbpFMsdlKkhW5Zu2bebR6fw3alCShBzSlvSA74oZMhZ1A26iKPdtpAY59otHF08/wAOs1yH/YRV7lkPs2sBaLJazMBaWtTgpSrJKSwdRVoRnR84Ls1nSDKISxFmwqq/MlUty79TG+EFgyyjQKII2cuCRsQT5iCZoCEuDUeIk7P4pDdhhHtAC3nRDOMQfD3cA9/iML1k8rEZkV2ZvkxjL4tI5FHMqJypVx9BHS1oKSTmxNMhXNoDFLKQASABUbHp5wHZLxmy1ZpWDsoAu+bkdojnXkgpKVE4hkoDldiPtpCm2WhlOkvtr69YBzOvqcKkM9cLBuulYAtF7zFO5b0yZqNrSAlLmqY5tk7uNImTY2SVEjo5+neAhSpa6Byerw7ueYEoYioKtM8hC5c5MvCQQ7gsKnq/SJ5Ssczk1JPr/aAfS1FiTXbb0jUJbxvVOMIxYQn4tHLRkAIFuqlX+gg6xLcDfWEt0zShYQunvpDK0JWhWFNMX0DwDKQlMw84caBsjvDGzyQkdhCi655USldFt7PDWzAhTuHgE1oU1vs+NIAUmYOtRR9A5DRZ/wCHWgugnWgb0PrFcvu7lTVFY+JACh/4qKm9oazVTfhxGW4oT606NASzZig+IZ0yrT+7QitoS3KpcsjZHKTsTmU9MqQemVbmJE4YSwcpBYUp1MQzLttDF7SrySkadqQCS7rQlNoVWkzfIEB3Db1gq9pyWo7F6u4U9dqNCm97MtICvHxKocJANWyBAjqUvGlOGj0p39oA+6rKMSBoKxc5Fn5QNXH0hTc1mqCe9NodpmjdhAVnjufhlYXzI9lJiu3fayBQ5wx4/mFawlIqEv6EE98oTXMRQHN4C1cE2r/MlKslpbJ+ZJdP1h3PXhM5LDlmrGbu+FRPsadYrdkQJc6WvQLSSNwCH9otVpQlM6Yx+NTnd2SkGtWZIgK9fgfw0gGtaEVoaVOeUA3bMZU3E+BIOE5OQSFJFXFf2h1etmxzEMA4xevT194BtlgOFWEsM9GOT9SXU5eARW22YlEgACtM2qWHUs0ATrQp6AD80jdpRgUwPUxhWCM4COVb11JUaRpNpUrNZYdd84FmfOJpVlUQ4HLAFWNSlrwoBUpqACsHzJ6pCjVlpDHvrFz4GuYSpWNQGNYd9QCAUiKhbEY7RMVT4lZ9SYBckeIt1E4jWrxuGNkotnjIDVrWF4Qlu4gi7rQmZjQo/wAxFQXzGdOsV+7ZvMKgN9o6t0z+YFoNemlICx2qUwEwBiPiFW+4oxguyXkQQS2FhUfMwHdl4JmJZeetPIH82jESChRGmYqGIf8AKQFxsK0Kdbu40/OvtAlxX3JmSjKm0mSThIYkqH6VDXSu0J7PMwJJcADPaILiu+YqYbT8KFnkUGJJSWxEMdT7wF1TIllIKSpQdtfqd4DnywAShDrB/UwFNwAXr2iS0SpzYwpEtQBdJbw10zJDq/qy+sIZ1+hDCZNUTR1eGsPn/sA7eUAvvozXUVSpZ7LNMtMI9IQcNSCqct/hAoBkFfjwfft8JmoUmWhSiTRRCg1aMf2htw1YChAJ+IgEk61gLNdkgBD9PlHWEc1N4ls6GSIEtaymoJgKDxFO/wAwSXDNWu4fWOJVg8OYktRW5yIAdxoC/wA4CvmditSkksDSj/0vD2xzFLZCwHdizBSc1U/SxZAenxawB86zYtNHp+dId2PEEy1KzU2QcthDdvSFqLWhckiX8JGDEkthWfjLqoSkEMOsM7KpKUoQBRKQA4I5RRNRr8oCeckYg+oVXTMDlrUesKbWopxUcF9Tq9Rtr7Qzt04EMBVCQ+4KiSG0y+UAS7PMmMQg1oHoH1IJP5WApl7AAvq31MI1zWMWbiSyTEBlIIY5ty0fUUeKqvN9Pz94Cw8KXQJ81Jmg+EFFJPXATT0HqI9LviwSES8SQOUFn3ALdzymkJOB7rPhGUpmLGiiDqcTggu/1hhxNOlypspE0lMkpUxYqdZYF31YmvUwHN424yZRBZykYeoahjz+Wt1KcPWG1/XqiYoBNVp5QdCirHvlCMEue8A6uqW6/v5xuILhW6jr1jUBxa7lSzkMwzyhDY7QEkPVMW7iHlQmW7qWelAG26wotdiCEM1WgOJQCiDhZORIeJDPKaEkpqQdj5aNCuzz5kpwBynMH76RJMtgIpTpASz7xUQQDT6fgi2cE8RYrOZCwB4SRhUNQTTFRgXHtFCmTs4sf+HEwGetBPxgeeHE/wD2gL1aZU9RC0krSmuQAFM213rvEE68pKgpM8odvMqy0GUWaXYBLqjJzrRmArvnpWFFtPilVQfDLMkOUnqof9c8oBKiQEoXMASUFsJDMvY7/wB4LlSMIboIOnyHdPYNl8ILZjeIZhBUK/b8+0BGuacn1EC3xaCEkD8YQbhq+baNCS+Z1FnofkYCgWgJVNmOWOLlPZh9IbXOlS0qWCRQIelZjunPt2oHitic5JfMvF9uGfLlWCXOUUiagzCh1MPEStRRT/xfXMaCobXNRKwS0gBllZBehJoa5P2GfaD0W3EpKUl1HRnL5t2NB5vFDTNmKX4csYz0fX5By3TcxcrHjs0sIlgY1f6sxQoCzYU7B9K/WAPtd4S7GCknxrStjqeZIAYBIaI7JdV6WhLrSEPUKUpAUKkhkjQdWjLrtngKUbNJM6Y4xnE6hscRZIL0agzpFpkXonCDNmI8UigByOyQPi2gEt0rtFnWZNqKTLVkskHESWZqtR41efCNkmAlKAgnVJIA0ydj6RBxcvEgEczF0mrpIBYmufSOuHOIUKlJTNmoTMHxBRw9XD6VgObntS7I6ZwwpGS/iBpqRl5x3xnLTaLOVpViw83YgEU/5NDAXrZ3/wBeXTIhaYT3lYUTETFypiUnCSSkhSFULhtC4HrlAee2c8x7QRNU5cZwMHrBMoMOhgGlyWkJLEh/2jIDu0PMA7/IxkBYbQfFmlROTD1zjsWUbP1MP7DwyZcvERXOrV94G8Fjl7QC0XUlYrl1AivcSXelA5c39qxeVTQEEjSKne4KxiIq7CuedYCmzZbQ64FWpNvkYa8ynG4wKoYCtaaClflFr/wys6Cq0TSl1ICAndIViCmO5Az6QF/vG9HUCCTLQUlZAoSCDgS3ckjomG4kIEtZSEgqBJoMyHdXWEc1CfCSwZKWUAxZykYj35mfr0jpNoeWo4izKAHln5QA0i0uBoavrkWzzMRLmAjL86wusagHAWVLYE5nOoqco6mr6wBaZrg1itX5aAUrBf8AppnzUp6wX/FGr5AFu2n1isT7SqZaEJzBmBx0cwDG4+BEzygFS0hQd0kFgBqSGGUXi6+FrJKSE4CsAkpxnEQSa4Xol65DSG1yWUIkpwpAxpSS1K4R8svKALztnhl0/wBy9B7wEs6zSpSz4ctCWADpSkVzqwhXf0iZOCRJKAxGILDggvlXOBFW1brBJqHc6wDarxmJSpSQFEaadNNc4AmTwmhLhKpwxP8ArAHkweDLs4aRZ1VmYkmpC2UsdAo6RVTxDPcFmbMPl5tHSuIJijkFPufvAXmdZLPXToCGPlCeZZpKCWQkvqvCWfRmiv8A/rihmwjld8hQYy8Q1OJvpAHybmsc0AYWI/pU0LL2uM2dClSFrwGiklWnk3vDSx2uSGUEAP3iPiK80Ks58OjkBg/rWApr0jsVEaAeOukA64bs/wDMCjsfkYyD+EZWIesagL9eF9sMI2itfxmNVP3PpGXiitSXGULrYoolLWCzCn7QBVutQUyfX3pCG1q+J6ZgbQMqYpBzcNmTnv7xFNtbuSGD7vAD2uQPDL0YhusR2G2qkIxIJClVVXNsgfzWBbZbVKo9IGVaMQbYQHrHDt+pnyQAoUDKBqQTygZCrNXKm8SS1TAhT5VKTyhqZN2ePLrlvNUiYlQLJJGIaEP8w8ekItyTJUpxhZSnJqXHp5QC26pysJmKFVAMMiwcAOM6HPWNWfEpZJLAF2MS2Jbyk4Q4I8xR6j5dIGXPLEfC2o1gIL7tlCA3fyjngu6XmicvXE3ZsxWK/elrJo+Zb1h7w1xIlEkSlYQpDsTQsNM+qoC+SryCStGKoIKa/EMywhDxHNKnw1SzlvLXTeFd6XujCFoUkrSKVr1BEL18RJUvC7Jbl00yPnATyitQcK5hmGr3ieYhSEJW5LpDjoW8oRJtoSqhYZZ+ntDtN5o8IMpJOEODs1WrADW6zP8AqxAZMB89YFTZauR7GI5NvAJBIIGVfJ+sRz78SMmP5vAFrlghmJ7H2jiTdaf1HD30O3eFMy/FfpA94GmW6YvMq8ngLIqRIlAkzHXo5b284Gvm+0TJaUIGRd/Jtor4SSav5uTEy7MpOaSAcnpAEiZE6EE1AeApQhnd7wD3hVXhrA3enlGoY8K2MTJjkaHLsY1AMbxl1pXv3ivcTzcMtCR+pVewr9otdrQVKzik8Xq/moGz/SADnKDaM3kYX2tYwgN9Inmj2rAVq5qwAgzypHKJRUvClJJ2SHJ8hFiuO4BaElRXhYsWS5Pm9IuU+yIsspfhJAZjQMS2bnc1r1gKJKuJUvCqaG/209+savK2nwhLD4UrFNGY/aH19KMsE0U/RjXr0gK6ZBtLylKaWFJWzP8AC4IGzhXtAdXffSmCUBSg2SElRDdBnE9rtM9Kf9BddfDXTvy/WPS7qsqJMsIlpCQAAwhoFMN3gPm+e6lEavl+rthZ4c2Lh8KAVNKk64KYyN60AzpHuNps8tQqhJ8hC2bc0oofCASNIDzSTctmI+H/AJKr7QPPu+zpBVgy6lvaLXe12S5Usrwgs1By5qAzHeEtt4ekpQSxLf7lbf8AygFH/ptnWOZRRnkoGmmYpEIuGWp/CnAkfpWQHbYiJkXLJ/pOn6lfeD0XZKCQMAbJjWAQ2exgKZWKVMGhYvX/AHadoMl2CXPooBCxQqDDoCR+ZwXbZAdMpXMhTlL5y6A0OZz9orVomKlzFJxE4Sz9HgDJSUJUZU5FQSAsUJq2IbiCFyPAIp4koiitR0LaxNIAmyh4gelNwWgX+IXJJCVU2Iz7wB/8UhkqTLQoB8w7QttttVMbFplBIkBaTNTyHUCoNfaO7KAsCjOawAUkQbJoxaITLZZGkFT0lJTV6ekBfeCJYCkkZMfkY3BvBdlBku7FhG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2819400"/>
            <a:ext cx="2577247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599" y="2819400"/>
            <a:ext cx="258678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19400"/>
            <a:ext cx="2286000" cy="330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296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1142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“Dirty Thirties” – over cultivated land and severe drought </a:t>
            </a:r>
            <a:r>
              <a:rPr lang="en-US" dirty="0" smtClean="0"/>
              <a:t>led </a:t>
            </a:r>
            <a:r>
              <a:rPr lang="en-US" dirty="0" smtClean="0"/>
              <a:t>to massive dust storms.  Ag production hurt.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Dust Bowl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6602617" cy="403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7392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8825" y="571500"/>
            <a:ext cx="50863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7459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Reduction of all essential and non-essential daily costs.</a:t>
            </a:r>
          </a:p>
          <a:p>
            <a:r>
              <a:rPr lang="en-US" dirty="0" smtClean="0"/>
              <a:t>“relief gardens” – grown own food</a:t>
            </a:r>
          </a:p>
          <a:p>
            <a:r>
              <a:rPr lang="en-US" dirty="0" smtClean="0"/>
              <a:t>Divorce rate down.  Birth rate down.  </a:t>
            </a:r>
          </a:p>
          <a:p>
            <a:r>
              <a:rPr lang="en-US" dirty="0" smtClean="0"/>
              <a:t>Men embarrassed not to have a job.</a:t>
            </a:r>
          </a:p>
          <a:p>
            <a:r>
              <a:rPr lang="en-US" dirty="0" smtClean="0"/>
              <a:t>Women were accused of taking jobs away from men.</a:t>
            </a:r>
          </a:p>
          <a:p>
            <a:r>
              <a:rPr lang="en-US" dirty="0" smtClean="0"/>
              <a:t>Child labor.</a:t>
            </a:r>
          </a:p>
          <a:p>
            <a:r>
              <a:rPr lang="en-US" dirty="0" smtClean="0"/>
              <a:t>Discrimination against women, Hispanics, Asians, African-Americans, immigrants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230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720436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06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</TotalTime>
  <Words>839</Words>
  <Application>Microsoft Office PowerPoint</Application>
  <PresentationFormat>On-screen Show (4:3)</PresentationFormat>
  <Paragraphs>85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The New Deal</vt:lpstr>
      <vt:lpstr>Conditions</vt:lpstr>
      <vt:lpstr>Slide 3</vt:lpstr>
      <vt:lpstr>Slide 4</vt:lpstr>
      <vt:lpstr>Dorothea Lange</vt:lpstr>
      <vt:lpstr>Dust Bowl</vt:lpstr>
      <vt:lpstr>Slide 7</vt:lpstr>
      <vt:lpstr>Family</vt:lpstr>
      <vt:lpstr>Slide 9</vt:lpstr>
      <vt:lpstr>President Hoover</vt:lpstr>
      <vt:lpstr>Bonus Army</vt:lpstr>
      <vt:lpstr>1932 Presidential Election (472-59)</vt:lpstr>
      <vt:lpstr>Inauguration Day</vt:lpstr>
      <vt:lpstr> “The only thing we have to fear is fear itself” </vt:lpstr>
      <vt:lpstr>Financial Reform</vt:lpstr>
      <vt:lpstr>Alphabet Soup</vt:lpstr>
      <vt:lpstr>Industry</vt:lpstr>
      <vt:lpstr>Homes/Farms</vt:lpstr>
      <vt:lpstr>Slide 19</vt:lpstr>
      <vt:lpstr>The Supreme Court</vt:lpstr>
      <vt:lpstr>2nd New Deal</vt:lpstr>
      <vt:lpstr>Social Security</vt:lpstr>
      <vt:lpstr>Problems and Critics</vt:lpstr>
      <vt:lpstr>Slide 24</vt:lpstr>
    </vt:vector>
  </TitlesOfParts>
  <Company>SJO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Deal</dc:title>
  <dc:creator>beckettd</dc:creator>
  <cp:lastModifiedBy>beckettd</cp:lastModifiedBy>
  <cp:revision>14</cp:revision>
  <dcterms:created xsi:type="dcterms:W3CDTF">2014-05-02T02:27:53Z</dcterms:created>
  <dcterms:modified xsi:type="dcterms:W3CDTF">2014-05-02T14:50:43Z</dcterms:modified>
</cp:coreProperties>
</file>