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4" r:id="rId8"/>
    <p:sldId id="262" r:id="rId9"/>
    <p:sldId id="263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7C33E-E34A-45B5-ADF9-D7FE252E799A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C84B0B3-A9AA-4A81-986D-06342CD5120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7C33E-E34A-45B5-ADF9-D7FE252E799A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4B0B3-A9AA-4A81-986D-06342CD5120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C84B0B3-A9AA-4A81-986D-06342CD5120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7C33E-E34A-45B5-ADF9-D7FE252E799A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7C33E-E34A-45B5-ADF9-D7FE252E799A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C84B0B3-A9AA-4A81-986D-06342CD5120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7C33E-E34A-45B5-ADF9-D7FE252E799A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C84B0B3-A9AA-4A81-986D-06342CD5120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DC7C33E-E34A-45B5-ADF9-D7FE252E799A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4B0B3-A9AA-4A81-986D-06342CD5120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7C33E-E34A-45B5-ADF9-D7FE252E799A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C84B0B3-A9AA-4A81-986D-06342CD5120F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7C33E-E34A-45B5-ADF9-D7FE252E799A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C84B0B3-A9AA-4A81-986D-06342CD512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7C33E-E34A-45B5-ADF9-D7FE252E799A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C84B0B3-A9AA-4A81-986D-06342CD512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C84B0B3-A9AA-4A81-986D-06342CD5120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7C33E-E34A-45B5-ADF9-D7FE252E799A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C84B0B3-A9AA-4A81-986D-06342CD5120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DC7C33E-E34A-45B5-ADF9-D7FE252E799A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DC7C33E-E34A-45B5-ADF9-D7FE252E799A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C84B0B3-A9AA-4A81-986D-06342CD5120F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Vietnam War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96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Gulf of Tonkin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August 1964, 2 North Vietnamese Army (NVA) torpedo boats attacked a US destroyer in the Gulf of Tonkin.</a:t>
            </a:r>
          </a:p>
          <a:p>
            <a:r>
              <a:rPr lang="en-US" dirty="0" smtClean="0"/>
              <a:t>US responds with air bombing of nearby N. Vietnam sea ports/bases.</a:t>
            </a:r>
          </a:p>
          <a:p>
            <a:r>
              <a:rPr lang="en-US" dirty="0" smtClean="0"/>
              <a:t>Congress passes Gulf of Tonkin Resolution 414-0 in House, 88-2 in Senate (502-2).</a:t>
            </a:r>
          </a:p>
          <a:p>
            <a:r>
              <a:rPr lang="en-US" dirty="0" smtClean="0"/>
              <a:t>Congress authorizes President Johnson to use all measures possible to defend US troops, attack NVA.</a:t>
            </a:r>
          </a:p>
          <a:p>
            <a:r>
              <a:rPr lang="en-US" dirty="0" smtClean="0"/>
              <a:t>“Blank Check”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745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Escalation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Skirmishes between NVA/Viet Cong and US troops grew.  </a:t>
            </a:r>
          </a:p>
          <a:p>
            <a:r>
              <a:rPr lang="en-US" dirty="0" smtClean="0"/>
              <a:t>General William Westmoreland (US commander in Vietnam) requests more troops.</a:t>
            </a:r>
          </a:p>
          <a:p>
            <a:r>
              <a:rPr lang="en-US" dirty="0" smtClean="0"/>
              <a:t>US is now doing the fighting.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19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300" y="19050"/>
            <a:ext cx="6629400" cy="681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361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3 years later </a:t>
            </a:r>
            <a:r>
              <a:rPr lang="en-US" dirty="0" err="1" smtClean="0"/>
              <a:t>Tet</a:t>
            </a:r>
            <a:r>
              <a:rPr lang="en-US" dirty="0" smtClean="0"/>
              <a:t> Offensive Launched on January 30, 1968.</a:t>
            </a:r>
          </a:p>
          <a:p>
            <a:r>
              <a:rPr lang="en-US" dirty="0" smtClean="0"/>
              <a:t>Cease fire – goodwill gesture – between US/NVA.  70,000 NVA attack most US bases in Vietnam in 1 day.  Attacks failed militarily.</a:t>
            </a:r>
          </a:p>
          <a:p>
            <a:r>
              <a:rPr lang="en-US" dirty="0" smtClean="0"/>
              <a:t>US embassy (capitol building of US presence in Vietnam) briefly captured by NVA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NVA/ Viet Cong can attack anywhere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 civilian population rethinks support for war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LBJ popularity plunges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71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2000 year history as a country/people</a:t>
            </a:r>
          </a:p>
          <a:p>
            <a:r>
              <a:rPr lang="en-US" dirty="0" smtClean="0"/>
              <a:t>Constantly fighting off invasions from neighboring interests (countries, dynasties, groups)</a:t>
            </a:r>
          </a:p>
          <a:p>
            <a:r>
              <a:rPr lang="en-US" dirty="0" smtClean="0"/>
              <a:t>By early 1800’s, France “controls” Vietnam’s economy.  Called Indochina back then.</a:t>
            </a:r>
          </a:p>
          <a:p>
            <a:r>
              <a:rPr lang="en-US" dirty="0" smtClean="0"/>
              <a:t>Ho Chi Minh (Vietnamese nationalist) rallied support to kick the French out of Vietnam in the 1950’s.</a:t>
            </a:r>
          </a:p>
          <a:p>
            <a:r>
              <a:rPr lang="en-US" dirty="0" smtClean="0"/>
              <a:t>Nationalists called the Vietminh</a:t>
            </a:r>
          </a:p>
          <a:p>
            <a:r>
              <a:rPr lang="en-US" dirty="0" smtClean="0"/>
              <a:t>Communist sympathies make him an automatic enemy to the US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029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Geneva 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Fighting between France and the Vietminh is settled by a battle, </a:t>
            </a:r>
            <a:r>
              <a:rPr lang="en-US" dirty="0" err="1" smtClean="0"/>
              <a:t>Dien</a:t>
            </a:r>
            <a:r>
              <a:rPr lang="en-US" dirty="0" smtClean="0"/>
              <a:t> Bien </a:t>
            </a:r>
            <a:r>
              <a:rPr lang="en-US" dirty="0" err="1" smtClean="0"/>
              <a:t>Phu</a:t>
            </a:r>
            <a:r>
              <a:rPr lang="en-US" dirty="0" smtClean="0"/>
              <a:t> in May of 1954.  France loses.  Leaves Vietnam.</a:t>
            </a:r>
          </a:p>
          <a:p>
            <a:r>
              <a:rPr lang="en-US" dirty="0" smtClean="0"/>
              <a:t>GC – France, US, China, Britain, Vietnam, Laos, Cambodia try to settle independence issues.</a:t>
            </a:r>
          </a:p>
          <a:p>
            <a:r>
              <a:rPr lang="en-US" dirty="0" smtClean="0"/>
              <a:t>Results: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Indochina is divided in ½ (N &amp; S Vietnam)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 controls N, Ngo </a:t>
            </a:r>
            <a:r>
              <a:rPr lang="en-US" dirty="0" err="1" smtClean="0"/>
              <a:t>Dinh</a:t>
            </a:r>
            <a:r>
              <a:rPr lang="en-US" dirty="0" smtClean="0"/>
              <a:t> Diem controls 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Elections will eventually reunited the country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Elections never happen.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944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Ho Chi Minh		Ngo </a:t>
            </a:r>
            <a:r>
              <a:rPr lang="en-US" dirty="0" err="1" smtClean="0"/>
              <a:t>Dinh</a:t>
            </a:r>
            <a:r>
              <a:rPr lang="en-US" dirty="0" smtClean="0"/>
              <a:t> Diem</a:t>
            </a:r>
            <a:endParaRPr lang="en-US" dirty="0"/>
          </a:p>
        </p:txBody>
      </p:sp>
      <p:pic>
        <p:nvPicPr>
          <p:cNvPr id="1026" name="Picture 2" descr="http://upload.wikimedia.org/wikipedia/commons/1/1c/Ho_Chi_Minh_194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8365" y="1766729"/>
            <a:ext cx="2865120" cy="3891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057400"/>
            <a:ext cx="2428875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632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 Involvement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Zero-Sum Gain.  Losing a country to communist control is a gain for the other side (-1/+1)</a:t>
            </a:r>
          </a:p>
          <a:p>
            <a:r>
              <a:rPr lang="en-US" dirty="0" smtClean="0"/>
              <a:t>Domino Theory – 1 country falls to communist, neighboring countries fall to communism.</a:t>
            </a:r>
          </a:p>
          <a:p>
            <a:r>
              <a:rPr lang="en-US" dirty="0" smtClean="0"/>
              <a:t>1955 – US economic/military aid to Vietnam begins.</a:t>
            </a:r>
          </a:p>
          <a:p>
            <a:r>
              <a:rPr lang="en-US" dirty="0" smtClean="0"/>
              <a:t>1960 – “Military advisors” (600) are sent to Vietnam to train Vietnamese counter-insurgency techniques.</a:t>
            </a:r>
          </a:p>
          <a:p>
            <a:r>
              <a:rPr lang="en-US" dirty="0" smtClean="0"/>
              <a:t>1963 – 16000 “military advisors” in Vietnam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944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Ngo </a:t>
            </a:r>
            <a:r>
              <a:rPr lang="en-US" dirty="0" err="1" smtClean="0"/>
              <a:t>Dinh</a:t>
            </a:r>
            <a:r>
              <a:rPr lang="en-US" dirty="0" smtClean="0"/>
              <a:t> Diem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Bad guy.  Corrupt.  Puts family members in key positions in government.  Catholic in a Buddhist country.  Jails/kills people he doesn’t like.</a:t>
            </a:r>
          </a:p>
          <a:p>
            <a:r>
              <a:rPr lang="en-US" dirty="0" smtClean="0"/>
              <a:t>Buddhist monks, as a sign of protest, light themselves on fire in the streets of Saigon.</a:t>
            </a:r>
          </a:p>
          <a:p>
            <a:r>
              <a:rPr lang="en-US" dirty="0" smtClean="0"/>
              <a:t>US blesses a coup d'état by S. V. military.</a:t>
            </a:r>
          </a:p>
          <a:p>
            <a:r>
              <a:rPr lang="en-US" dirty="0" smtClean="0"/>
              <a:t>Diem is shot/killed November 2, 1963.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55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hitchcock.itc.virginia.edu/ViewingAmerica/roundtables/roundtable8/images/mon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8445188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3417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Robert McNamara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Business man.  Former president of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Ford Motor Co.  </a:t>
            </a:r>
          </a:p>
          <a:p>
            <a:r>
              <a:rPr lang="en-US" dirty="0" smtClean="0"/>
              <a:t>JFK makes him Secretary of Defense.</a:t>
            </a:r>
          </a:p>
          <a:p>
            <a:r>
              <a:rPr lang="en-US" dirty="0" smtClean="0"/>
              <a:t>“Flexible Response” – less reliant on nuclear force, more special force.</a:t>
            </a:r>
          </a:p>
          <a:p>
            <a:r>
              <a:rPr lang="en-US" dirty="0" smtClean="0"/>
              <a:t>Pushes for more US involvement because Vietnamese can’t defend themselves.</a:t>
            </a:r>
          </a:p>
          <a:p>
            <a:r>
              <a:rPr lang="en-US" dirty="0" smtClean="0"/>
              <a:t>“White Paper memo” – send troops to Vietnam.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9475" y="0"/>
            <a:ext cx="1914525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5301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LBJ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Viet Cong (south Vietnamese guerrilla forces) owned the countryside of Vietnam.</a:t>
            </a:r>
          </a:p>
          <a:p>
            <a:r>
              <a:rPr lang="en-US" dirty="0" smtClean="0"/>
              <a:t>LBJ: “I’m not going to lose Vietnam.  I am not going to be the President who saw Southeast Asia go the way China went.”</a:t>
            </a:r>
          </a:p>
          <a:p>
            <a:r>
              <a:rPr lang="en-US" dirty="0" smtClean="0"/>
              <a:t>1964 Re-election campaign: no</a:t>
            </a:r>
          </a:p>
          <a:p>
            <a:pPr marL="0" indent="0">
              <a:buNone/>
            </a:pPr>
            <a:r>
              <a:rPr lang="en-US" dirty="0" smtClean="0"/>
              <a:t>    Vietnam War for US.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114800"/>
            <a:ext cx="1857375" cy="246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31621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44</TotalTime>
  <Words>587</Words>
  <Application>Microsoft Office PowerPoint</Application>
  <PresentationFormat>On-screen Show (4:3)</PresentationFormat>
  <Paragraphs>57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Civic</vt:lpstr>
      <vt:lpstr>The Vietnam War</vt:lpstr>
      <vt:lpstr>Background</vt:lpstr>
      <vt:lpstr>Geneva Conference</vt:lpstr>
      <vt:lpstr>Ho Chi Minh  Ngo Dinh Diem</vt:lpstr>
      <vt:lpstr>US Involvement</vt:lpstr>
      <vt:lpstr>Ngo Dinh Diem</vt:lpstr>
      <vt:lpstr>PowerPoint Presentation</vt:lpstr>
      <vt:lpstr>Robert McNamara</vt:lpstr>
      <vt:lpstr>LBJ</vt:lpstr>
      <vt:lpstr>Gulf of Tonkin</vt:lpstr>
      <vt:lpstr>Escalation</vt:lpstr>
      <vt:lpstr>PowerPoint Presentation</vt:lpstr>
      <vt:lpstr>Tet</vt:lpstr>
    </vt:vector>
  </TitlesOfParts>
  <Company>SJO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Vietnam War</dc:title>
  <dc:creator>beckettd</dc:creator>
  <cp:lastModifiedBy>beckettd</cp:lastModifiedBy>
  <cp:revision>5</cp:revision>
  <dcterms:created xsi:type="dcterms:W3CDTF">2014-04-25T13:26:08Z</dcterms:created>
  <dcterms:modified xsi:type="dcterms:W3CDTF">2014-04-25T14:10:30Z</dcterms:modified>
</cp:coreProperties>
</file>