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8"/>
  </p:handoutMasterIdLst>
  <p:sldIdLst>
    <p:sldId id="256" r:id="rId2"/>
    <p:sldId id="257" r:id="rId3"/>
    <p:sldId id="259" r:id="rId4"/>
    <p:sldId id="260" r:id="rId5"/>
    <p:sldId id="261" r:id="rId6"/>
    <p:sldId id="258" r:id="rId7"/>
  </p:sldIdLst>
  <p:sldSz cx="9144000" cy="6858000" type="screen4x3"/>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4502"/>
          </a:xfrm>
          <a:prstGeom prst="rect">
            <a:avLst/>
          </a:prstGeom>
        </p:spPr>
        <p:txBody>
          <a:bodyPr vert="horz" lIns="92784" tIns="46392" rIns="92784" bIns="46392" rtlCol="0"/>
          <a:lstStyle>
            <a:lvl1pPr algn="l">
              <a:defRPr sz="1200"/>
            </a:lvl1pPr>
          </a:lstStyle>
          <a:p>
            <a:endParaRPr lang="en-US"/>
          </a:p>
        </p:txBody>
      </p:sp>
      <p:sp>
        <p:nvSpPr>
          <p:cNvPr id="3" name="Date Placeholder 2"/>
          <p:cNvSpPr>
            <a:spLocks noGrp="1"/>
          </p:cNvSpPr>
          <p:nvPr>
            <p:ph type="dt" sz="quarter" idx="1"/>
          </p:nvPr>
        </p:nvSpPr>
        <p:spPr>
          <a:xfrm>
            <a:off x="3967341" y="0"/>
            <a:ext cx="3035088" cy="464502"/>
          </a:xfrm>
          <a:prstGeom prst="rect">
            <a:avLst/>
          </a:prstGeom>
        </p:spPr>
        <p:txBody>
          <a:bodyPr vert="horz" lIns="92784" tIns="46392" rIns="92784" bIns="46392" rtlCol="0"/>
          <a:lstStyle>
            <a:lvl1pPr algn="r">
              <a:defRPr sz="1200"/>
            </a:lvl1pPr>
          </a:lstStyle>
          <a:p>
            <a:fld id="{CEE14EF3-6914-4A5A-AB2D-496D614B209D}" type="datetimeFigureOut">
              <a:rPr lang="en-US" smtClean="0"/>
              <a:pPr/>
              <a:t>11/14/2014</a:t>
            </a:fld>
            <a:endParaRPr lang="en-US"/>
          </a:p>
        </p:txBody>
      </p:sp>
      <p:sp>
        <p:nvSpPr>
          <p:cNvPr id="4" name="Footer Placeholder 3"/>
          <p:cNvSpPr>
            <a:spLocks noGrp="1"/>
          </p:cNvSpPr>
          <p:nvPr>
            <p:ph type="ftr" sz="quarter" idx="2"/>
          </p:nvPr>
        </p:nvSpPr>
        <p:spPr>
          <a:xfrm>
            <a:off x="0" y="8823935"/>
            <a:ext cx="3035088" cy="464502"/>
          </a:xfrm>
          <a:prstGeom prst="rect">
            <a:avLst/>
          </a:prstGeom>
        </p:spPr>
        <p:txBody>
          <a:bodyPr vert="horz" lIns="92784" tIns="46392" rIns="92784" bIns="46392" rtlCol="0" anchor="b"/>
          <a:lstStyle>
            <a:lvl1pPr algn="l">
              <a:defRPr sz="1200"/>
            </a:lvl1pPr>
          </a:lstStyle>
          <a:p>
            <a:endParaRPr lang="en-US"/>
          </a:p>
        </p:txBody>
      </p:sp>
      <p:sp>
        <p:nvSpPr>
          <p:cNvPr id="5" name="Slide Number Placeholder 4"/>
          <p:cNvSpPr>
            <a:spLocks noGrp="1"/>
          </p:cNvSpPr>
          <p:nvPr>
            <p:ph type="sldNum" sz="quarter" idx="3"/>
          </p:nvPr>
        </p:nvSpPr>
        <p:spPr>
          <a:xfrm>
            <a:off x="3967341" y="8823935"/>
            <a:ext cx="3035088" cy="464502"/>
          </a:xfrm>
          <a:prstGeom prst="rect">
            <a:avLst/>
          </a:prstGeom>
        </p:spPr>
        <p:txBody>
          <a:bodyPr vert="horz" lIns="92784" tIns="46392" rIns="92784" bIns="46392" rtlCol="0" anchor="b"/>
          <a:lstStyle>
            <a:lvl1pPr algn="r">
              <a:defRPr sz="1200"/>
            </a:lvl1pPr>
          </a:lstStyle>
          <a:p>
            <a:fld id="{5F052517-7F36-4F6A-99FB-4B772042E85E}" type="slidenum">
              <a:rPr lang="en-US" smtClean="0"/>
              <a:pPr/>
              <a:t>‹#›</a:t>
            </a:fld>
            <a:endParaRPr lang="en-US"/>
          </a:p>
        </p:txBody>
      </p:sp>
    </p:spTree>
    <p:extLst>
      <p:ext uri="{BB962C8B-B14F-4D97-AF65-F5344CB8AC3E}">
        <p14:creationId xmlns:p14="http://schemas.microsoft.com/office/powerpoint/2010/main" val="11317309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3EF30DF-BEEC-4137-A839-4053C28613D8}" type="datetimeFigureOut">
              <a:rPr lang="en-US" smtClean="0"/>
              <a:pPr/>
              <a:t>11/14/2014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7659CCE-9944-4078-ACFF-325F73640B6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EF30DF-BEEC-4137-A839-4053C28613D8}" type="datetimeFigureOut">
              <a:rPr lang="en-US" smtClean="0"/>
              <a:pPr/>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659CCE-9944-4078-ACFF-325F73640B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EF30DF-BEEC-4137-A839-4053C28613D8}" type="datetimeFigureOut">
              <a:rPr lang="en-US" smtClean="0"/>
              <a:pPr/>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659CCE-9944-4078-ACFF-325F73640B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3EF30DF-BEEC-4137-A839-4053C28613D8}" type="datetimeFigureOut">
              <a:rPr lang="en-US" smtClean="0"/>
              <a:pPr/>
              <a:t>11/14/2014</a:t>
            </a:fld>
            <a:endParaRPr lang="en-US"/>
          </a:p>
        </p:txBody>
      </p:sp>
      <p:sp>
        <p:nvSpPr>
          <p:cNvPr id="9" name="Slide Number Placeholder 8"/>
          <p:cNvSpPr>
            <a:spLocks noGrp="1"/>
          </p:cNvSpPr>
          <p:nvPr>
            <p:ph type="sldNum" sz="quarter" idx="15"/>
          </p:nvPr>
        </p:nvSpPr>
        <p:spPr/>
        <p:txBody>
          <a:bodyPr rtlCol="0"/>
          <a:lstStyle/>
          <a:p>
            <a:fld id="{37659CCE-9944-4078-ACFF-325F73640B6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3EF30DF-BEEC-4137-A839-4053C28613D8}" type="datetimeFigureOut">
              <a:rPr lang="en-US" smtClean="0"/>
              <a:pPr/>
              <a:t>11/14/2014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7659CCE-9944-4078-ACFF-325F73640B6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3EF30DF-BEEC-4137-A839-4053C28613D8}" type="datetimeFigureOut">
              <a:rPr lang="en-US" smtClean="0"/>
              <a:pPr/>
              <a:t>11/14/2014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659CCE-9944-4078-ACFF-325F73640B6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3EF30DF-BEEC-4137-A839-4053C28613D8}" type="datetimeFigureOut">
              <a:rPr lang="en-US" smtClean="0"/>
              <a:pPr/>
              <a:t>11/14/2014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659CCE-9944-4078-ACFF-325F73640B6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3EF30DF-BEEC-4137-A839-4053C28613D8}" type="datetimeFigureOut">
              <a:rPr lang="en-US" smtClean="0"/>
              <a:pPr/>
              <a:t>11/14/2014</a:t>
            </a:fld>
            <a:endParaRPr lang="en-US"/>
          </a:p>
        </p:txBody>
      </p:sp>
      <p:sp>
        <p:nvSpPr>
          <p:cNvPr id="7" name="Slide Number Placeholder 6"/>
          <p:cNvSpPr>
            <a:spLocks noGrp="1"/>
          </p:cNvSpPr>
          <p:nvPr>
            <p:ph type="sldNum" sz="quarter" idx="11"/>
          </p:nvPr>
        </p:nvSpPr>
        <p:spPr/>
        <p:txBody>
          <a:bodyPr rtlCol="0"/>
          <a:lstStyle/>
          <a:p>
            <a:fld id="{37659CCE-9944-4078-ACFF-325F73640B6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F30DF-BEEC-4137-A839-4053C28613D8}" type="datetimeFigureOut">
              <a:rPr lang="en-US" smtClean="0"/>
              <a:pPr/>
              <a:t>11/14/2014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659CCE-9944-4078-ACFF-325F73640B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3EF30DF-BEEC-4137-A839-4053C28613D8}" type="datetimeFigureOut">
              <a:rPr lang="en-US" smtClean="0"/>
              <a:pPr/>
              <a:t>11/14/2014</a:t>
            </a:fld>
            <a:endParaRPr lang="en-US"/>
          </a:p>
        </p:txBody>
      </p:sp>
      <p:sp>
        <p:nvSpPr>
          <p:cNvPr id="22" name="Slide Number Placeholder 21"/>
          <p:cNvSpPr>
            <a:spLocks noGrp="1"/>
          </p:cNvSpPr>
          <p:nvPr>
            <p:ph type="sldNum" sz="quarter" idx="15"/>
          </p:nvPr>
        </p:nvSpPr>
        <p:spPr/>
        <p:txBody>
          <a:bodyPr rtlCol="0"/>
          <a:lstStyle/>
          <a:p>
            <a:fld id="{37659CCE-9944-4078-ACFF-325F73640B6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3EF30DF-BEEC-4137-A839-4053C28613D8}" type="datetimeFigureOut">
              <a:rPr lang="en-US" smtClean="0"/>
              <a:pPr/>
              <a:t>11/14/2014</a:t>
            </a:fld>
            <a:endParaRPr lang="en-US"/>
          </a:p>
        </p:txBody>
      </p:sp>
      <p:sp>
        <p:nvSpPr>
          <p:cNvPr id="18" name="Slide Number Placeholder 17"/>
          <p:cNvSpPr>
            <a:spLocks noGrp="1"/>
          </p:cNvSpPr>
          <p:nvPr>
            <p:ph type="sldNum" sz="quarter" idx="11"/>
          </p:nvPr>
        </p:nvSpPr>
        <p:spPr/>
        <p:txBody>
          <a:bodyPr rtlCol="0"/>
          <a:lstStyle/>
          <a:p>
            <a:fld id="{37659CCE-9944-4078-ACFF-325F73640B6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3EF30DF-BEEC-4137-A839-4053C28613D8}" type="datetimeFigureOut">
              <a:rPr lang="en-US" smtClean="0"/>
              <a:pPr/>
              <a:t>11/14/2014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7659CCE-9944-4078-ACFF-325F73640B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Travel Brochures for heading west!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Directions/Instructions – 15 Points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Pick one of the destinations/trails settlers/pioneers traveled from notes and handouts on Monday and Tuesday.</a:t>
            </a:r>
          </a:p>
          <a:p>
            <a:r>
              <a:rPr lang="en-US" dirty="0" smtClean="0"/>
              <a:t>Utah, Colorado, Texas, Oregon, California, New Mexico, Nevada.</a:t>
            </a:r>
          </a:p>
          <a:p>
            <a:r>
              <a:rPr lang="en-US" dirty="0" smtClean="0"/>
              <a:t>Using Microsoft Publisher, create a travel brochure advertising one of the trails/destinations.  Include reasons to head west, and be sure to have the right reasons with the correct location.  Maps, pictures and other propaganda are required!  </a:t>
            </a:r>
            <a:r>
              <a:rPr lang="en-US" u="sng" dirty="0" smtClean="0"/>
              <a:t>Testimonials</a:t>
            </a:r>
            <a:r>
              <a:rPr lang="en-US" dirty="0" smtClean="0"/>
              <a:t> are a plus!</a:t>
            </a:r>
          </a:p>
          <a:p>
            <a:r>
              <a:rPr lang="en-US" dirty="0" smtClean="0"/>
              <a:t>You have this period to work on this assignment.  Print when you are finished.</a:t>
            </a:r>
          </a:p>
          <a:p>
            <a:r>
              <a:rPr lang="en-US" dirty="0" smtClean="0"/>
              <a:t>Due </a:t>
            </a:r>
            <a:r>
              <a:rPr lang="en-US" dirty="0" smtClean="0"/>
              <a:t>Tuesday.</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Or…build a wagon! – 30 points</a:t>
            </a:r>
            <a:endParaRPr lang="en-US" dirty="0"/>
          </a:p>
        </p:txBody>
      </p:sp>
      <p:sp>
        <p:nvSpPr>
          <p:cNvPr id="3" name="Content Placeholder 2"/>
          <p:cNvSpPr>
            <a:spLocks noGrp="1"/>
          </p:cNvSpPr>
          <p:nvPr>
            <p:ph sz="quarter" idx="1"/>
          </p:nvPr>
        </p:nvSpPr>
        <p:spPr/>
        <p:txBody>
          <a:bodyPr>
            <a:normAutofit lnSpcReduction="10000"/>
          </a:bodyPr>
          <a:lstStyle/>
          <a:p>
            <a:r>
              <a:rPr lang="en-US" b="1" smtClean="0"/>
              <a:t>(</a:t>
            </a:r>
            <a:r>
              <a:rPr lang="en-US" b="1" dirty="0"/>
              <a:t>A)10 Points.  </a:t>
            </a:r>
            <a:r>
              <a:rPr lang="en-US" dirty="0"/>
              <a:t>Cut out a wagon bed from brown paper.  Cut slits (as shown).  Fold the sides up and glue.  Cut out a top for the wagon from white paper.  If you’re daring, use the pipe cleaners (or some other wire-like product) and cloth to construct a top.  Note:  you might need a heavier wagon base (cardboard) to do this.  </a:t>
            </a:r>
          </a:p>
          <a:p>
            <a:r>
              <a:rPr lang="en-US" dirty="0"/>
              <a:t>Cut our four wagon wheels from lightweight cardboard.  Color with marking pens or paint.  Glue to the sides of the wagon base.  If you want moveable wheels, you can use brads to fasten wheels to the wagon, inserting the brads through the wheel’s center and the wagon.</a:t>
            </a:r>
          </a:p>
          <a:p>
            <a:endParaRPr lang="en-US" dirty="0"/>
          </a:p>
        </p:txBody>
      </p:sp>
    </p:spTree>
    <p:extLst>
      <p:ext uri="{BB962C8B-B14F-4D97-AF65-F5344CB8AC3E}">
        <p14:creationId xmlns:p14="http://schemas.microsoft.com/office/powerpoint/2010/main" val="3904157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To create a wagon seat, cut a brown paper rectangle and fold.  Glue in place.  Punch two holes in the front of the wagon bed and insert yarn.  </a:t>
            </a:r>
          </a:p>
          <a:p>
            <a:endParaRPr lang="en-US" dirty="0"/>
          </a:p>
          <a:p>
            <a:r>
              <a:rPr lang="en-US" dirty="0"/>
              <a:t>Decorate the wagon with barrels made from rolls of paper, yearn ropes, and written messages like “California or Bust!”</a:t>
            </a:r>
          </a:p>
          <a:p>
            <a:endParaRPr lang="en-US" dirty="0"/>
          </a:p>
          <a:p>
            <a:r>
              <a:rPr lang="en-US" dirty="0"/>
              <a:t>Paper people and mules can be colored and cut out of construction paper or lightweight white cardboard. </a:t>
            </a:r>
          </a:p>
        </p:txBody>
      </p:sp>
    </p:spTree>
    <p:extLst>
      <p:ext uri="{BB962C8B-B14F-4D97-AF65-F5344CB8AC3E}">
        <p14:creationId xmlns:p14="http://schemas.microsoft.com/office/powerpoint/2010/main" val="200704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r>
              <a:rPr lang="en-US" dirty="0"/>
              <a:t>(B)  10 Points.  You need to create a backdrop behind your wagon.  Create an original scene a wagon would likely interact in on the voyage west (passing the Snake R., Independence, MO, Ft. Bridger).  </a:t>
            </a:r>
          </a:p>
          <a:p>
            <a:endParaRPr lang="en-US" dirty="0"/>
          </a:p>
          <a:p>
            <a:r>
              <a:rPr lang="en-US" dirty="0"/>
              <a:t>For specific information about the trail, go to the following website.</a:t>
            </a:r>
          </a:p>
          <a:p>
            <a:r>
              <a:rPr lang="en-US" dirty="0"/>
              <a:t>http://www.oregontrailcenter.org/index.shtml</a:t>
            </a:r>
          </a:p>
          <a:p>
            <a:endParaRPr lang="en-US" dirty="0"/>
          </a:p>
          <a:p>
            <a:r>
              <a:rPr lang="en-US" dirty="0"/>
              <a:t>(C) 10 Points.  You will write three days worth of diary entries from your trek westward.  There are many different points of view you can write from. </a:t>
            </a:r>
          </a:p>
          <a:p>
            <a:endParaRPr lang="en-US" dirty="0"/>
          </a:p>
        </p:txBody>
      </p:sp>
    </p:spTree>
    <p:extLst>
      <p:ext uri="{BB962C8B-B14F-4D97-AF65-F5344CB8AC3E}">
        <p14:creationId xmlns:p14="http://schemas.microsoft.com/office/powerpoint/2010/main" val="2785358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a:bodyPr>
          <a:lstStyle/>
          <a:p>
            <a:r>
              <a:rPr lang="en-US" dirty="0" smtClean="0"/>
              <a:t>You have this period to work on this assignment.  Save your project in your folder on the student drive.  </a:t>
            </a:r>
          </a:p>
          <a:p>
            <a:r>
              <a:rPr lang="en-US" dirty="0" smtClean="0"/>
              <a:t>Look over your notes from Wednesday and Thursday for your quiz on Tuesday.  There is no review sheet.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404</TotalTime>
  <Words>449</Words>
  <Application>Microsoft Office PowerPoint</Application>
  <PresentationFormat>On-screen Show (4:3)</PresentationFormat>
  <Paragraphs>24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Century Schoolbook</vt:lpstr>
      <vt:lpstr>Wingdings</vt:lpstr>
      <vt:lpstr>Wingdings 2</vt:lpstr>
      <vt:lpstr>Oriel</vt:lpstr>
      <vt:lpstr>Travel Brochures for heading west!</vt:lpstr>
      <vt:lpstr>Directions/Instructions – 15 Points</vt:lpstr>
      <vt:lpstr>Or…build a wagon! – 30 points</vt:lpstr>
      <vt:lpstr>PowerPoint Presentation</vt:lpstr>
      <vt:lpstr>PowerPoint Presentation</vt:lpstr>
      <vt:lpstr>Continued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Travel Brochures for heading west!</dc:title>
  <dc:creator>beckettd</dc:creator>
  <cp:lastModifiedBy>beckettd</cp:lastModifiedBy>
  <cp:revision>27</cp:revision>
  <cp:lastPrinted>2011-11-07T14:39:50Z</cp:lastPrinted>
  <dcterms:created xsi:type="dcterms:W3CDTF">2007-11-19T16:15:50Z</dcterms:created>
  <dcterms:modified xsi:type="dcterms:W3CDTF">2014-11-14T13:49:50Z</dcterms:modified>
</cp:coreProperties>
</file>