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349" autoAdjust="0"/>
  </p:normalViewPr>
  <p:slideViewPr>
    <p:cSldViewPr>
      <p:cViewPr varScale="1">
        <p:scale>
          <a:sx n="49" d="100"/>
          <a:sy n="49" d="100"/>
        </p:scale>
        <p:origin x="-8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87A9ED-6E02-4369-A864-5E77EA23656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65629A-6937-43D5-8498-31EE525CD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satisfy justice and permanent peace groups?</a:t>
            </a:r>
          </a:p>
          <a:p>
            <a:r>
              <a:rPr lang="en-US" dirty="0" smtClean="0"/>
              <a:t>How do you prevent war?</a:t>
            </a:r>
          </a:p>
          <a:p>
            <a:r>
              <a:rPr lang="en-US" dirty="0" smtClean="0"/>
              <a:t>What role should the US have in international affairs, problems, disputes?</a:t>
            </a:r>
          </a:p>
        </p:txBody>
      </p:sp>
    </p:spTree>
    <p:extLst>
      <p:ext uri="{BB962C8B-B14F-4D97-AF65-F5344CB8AC3E}">
        <p14:creationId xmlns:p14="http://schemas.microsoft.com/office/powerpoint/2010/main" val="5009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Italian PM – Vittorio Orlando </a:t>
            </a:r>
          </a:p>
          <a:p>
            <a:r>
              <a:rPr lang="en-US" dirty="0" smtClean="0"/>
              <a:t>England PM – David Lloyd George</a:t>
            </a:r>
          </a:p>
          <a:p>
            <a:r>
              <a:rPr lang="en-US" dirty="0" smtClean="0"/>
              <a:t>France PM – George Clemenceau</a:t>
            </a:r>
          </a:p>
          <a:p>
            <a:r>
              <a:rPr lang="en-US" dirty="0" smtClean="0"/>
              <a:t>US President – Woodrow Wilson</a:t>
            </a:r>
          </a:p>
          <a:p>
            <a:r>
              <a:rPr lang="en-US" dirty="0" smtClean="0"/>
              <a:t>Wilson proposes 14 Points</a:t>
            </a:r>
          </a:p>
          <a:p>
            <a:r>
              <a:rPr lang="en-US" dirty="0" smtClean="0"/>
              <a:t>Freedom of the seas, right of self-determination, reduce armies, no grand alliances.  </a:t>
            </a:r>
          </a:p>
          <a:p>
            <a:r>
              <a:rPr lang="en-US" dirty="0" smtClean="0"/>
              <a:t>US is not interested in the spoils of war</a:t>
            </a:r>
          </a:p>
          <a:p>
            <a:r>
              <a:rPr lang="en-US" dirty="0" smtClean="0"/>
              <a:t>European winners are interested in the spoils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5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399"/>
            <a:ext cx="7848600" cy="590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0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855"/>
            <a:ext cx="2768138" cy="3740727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0782"/>
            <a:ext cx="2685376" cy="3496469"/>
          </a:xfrm>
          <a:prstGeom prst="rect">
            <a:avLst/>
          </a:prstGeo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895600"/>
            <a:ext cx="2895600" cy="375111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2763735" cy="3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35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Peace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Division of Germany’s colonies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 war guilt.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 war reparations: penalty payments to England and France for the war.</a:t>
            </a:r>
          </a:p>
          <a:p>
            <a:r>
              <a:rPr lang="en-US" dirty="0" smtClean="0"/>
              <a:t>League of Nations: world congress to solve problems to prevent war.</a:t>
            </a:r>
          </a:p>
          <a:p>
            <a:r>
              <a:rPr lang="en-US" dirty="0" smtClean="0"/>
              <a:t>US Senate rejects treaty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to study guide: Hindenburg line</a:t>
            </a:r>
          </a:p>
          <a:p>
            <a:r>
              <a:rPr lang="en-US" dirty="0" smtClean="0"/>
              <a:t>Inventions: wireless radio?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4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Odds/ends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the take home essays.  </a:t>
            </a:r>
            <a:r>
              <a:rPr lang="en-US" dirty="0" err="1" smtClean="0"/>
              <a:t>Scantron</a:t>
            </a:r>
            <a:r>
              <a:rPr lang="en-US" dirty="0" smtClean="0"/>
              <a:t>/FIB will run 25-30 minutes.</a:t>
            </a:r>
          </a:p>
          <a:p>
            <a:r>
              <a:rPr lang="en-US" dirty="0" smtClean="0"/>
              <a:t>Add </a:t>
            </a:r>
            <a:r>
              <a:rPr lang="en-US" dirty="0"/>
              <a:t>H</a:t>
            </a:r>
            <a:r>
              <a:rPr lang="en-US" dirty="0" smtClean="0"/>
              <a:t>indenburg Line to your study guide.</a:t>
            </a:r>
          </a:p>
          <a:p>
            <a:r>
              <a:rPr lang="en-US" dirty="0" smtClean="0"/>
              <a:t>Remove Triple Alliance/Triple Entente.</a:t>
            </a:r>
          </a:p>
          <a:p>
            <a:r>
              <a:rPr lang="en-US" dirty="0"/>
              <a:t>Which of the following inventions cannot be associated with WWI?</a:t>
            </a:r>
          </a:p>
          <a:p>
            <a:pPr marL="0" indent="0">
              <a:buNone/>
            </a:pPr>
            <a:r>
              <a:rPr lang="en-US" dirty="0"/>
              <a:t>a.	Chlorine and mustard gas</a:t>
            </a:r>
          </a:p>
          <a:p>
            <a:pPr marL="0" indent="0">
              <a:buNone/>
            </a:pPr>
            <a:r>
              <a:rPr lang="en-US" dirty="0"/>
              <a:t>b.	Wireless radio</a:t>
            </a:r>
          </a:p>
          <a:p>
            <a:pPr marL="0" indent="0">
              <a:buNone/>
            </a:pPr>
            <a:r>
              <a:rPr lang="en-US" dirty="0"/>
              <a:t>c.	Airplane surveillance</a:t>
            </a:r>
          </a:p>
          <a:p>
            <a:pPr marL="0" indent="0">
              <a:buNone/>
            </a:pPr>
            <a:r>
              <a:rPr lang="en-US" dirty="0"/>
              <a:t>d.	Long-range artillery</a:t>
            </a:r>
          </a:p>
          <a:p>
            <a:pPr marL="0" indent="0">
              <a:buNone/>
            </a:pPr>
            <a:r>
              <a:rPr lang="en-US" dirty="0"/>
              <a:t>e.	Machine gun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66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190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Treaty of Versailles</vt:lpstr>
      <vt:lpstr>Questions</vt:lpstr>
      <vt:lpstr>The Big Four</vt:lpstr>
      <vt:lpstr>PowerPoint Presentation</vt:lpstr>
      <vt:lpstr>PowerPoint Presentation</vt:lpstr>
      <vt:lpstr>Paris Peace Conference</vt:lpstr>
      <vt:lpstr>Odds/ends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Versaille</dc:title>
  <dc:creator>beckettd</dc:creator>
  <cp:lastModifiedBy>beckettd</cp:lastModifiedBy>
  <cp:revision>5</cp:revision>
  <dcterms:created xsi:type="dcterms:W3CDTF">2014-04-08T13:58:32Z</dcterms:created>
  <dcterms:modified xsi:type="dcterms:W3CDTF">2014-04-09T14:39:57Z</dcterms:modified>
</cp:coreProperties>
</file>